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30"/>
  </p:notesMasterIdLst>
  <p:sldIdLst>
    <p:sldId id="256" r:id="rId2"/>
    <p:sldId id="258" r:id="rId3"/>
    <p:sldId id="317" r:id="rId4"/>
    <p:sldId id="260" r:id="rId5"/>
    <p:sldId id="261" r:id="rId6"/>
    <p:sldId id="271" r:id="rId7"/>
    <p:sldId id="323" r:id="rId8"/>
    <p:sldId id="324" r:id="rId9"/>
    <p:sldId id="321" r:id="rId10"/>
    <p:sldId id="272" r:id="rId11"/>
    <p:sldId id="319" r:id="rId12"/>
    <p:sldId id="318" r:id="rId13"/>
    <p:sldId id="274" r:id="rId14"/>
    <p:sldId id="326" r:id="rId15"/>
    <p:sldId id="327" r:id="rId16"/>
    <p:sldId id="330" r:id="rId17"/>
    <p:sldId id="275" r:id="rId18"/>
    <p:sldId id="333" r:id="rId19"/>
    <p:sldId id="331" r:id="rId20"/>
    <p:sldId id="266" r:id="rId21"/>
    <p:sldId id="277" r:id="rId22"/>
    <p:sldId id="278" r:id="rId23"/>
    <p:sldId id="279" r:id="rId24"/>
    <p:sldId id="280" r:id="rId25"/>
    <p:sldId id="283" r:id="rId26"/>
    <p:sldId id="332" r:id="rId27"/>
    <p:sldId id="284" r:id="rId28"/>
    <p:sldId id="329" r:id="rId29"/>
  </p:sldIdLst>
  <p:sldSz cx="9144000" cy="5143500" type="screen16x9"/>
  <p:notesSz cx="6858000" cy="9144000"/>
  <p:embeddedFontLst>
    <p:embeddedFont>
      <p:font typeface="Anaheim" panose="020B0604020202020204" charset="0"/>
      <p:regular r:id="rId31"/>
    </p:embeddedFont>
    <p:embeddedFont>
      <p:font typeface="Bebas Neue" panose="020B0606020202050201" pitchFamily="34" charset="0"/>
      <p:regular r:id="rId32"/>
    </p:embeddedFont>
    <p:embeddedFont>
      <p:font typeface="Lato" panose="020F0502020204030203" pitchFamily="34" charset="0"/>
      <p:regular r:id="rId33"/>
      <p:bold r:id="rId34"/>
      <p:italic r:id="rId35"/>
      <p:boldItalic r:id="rId36"/>
    </p:embeddedFont>
    <p:embeddedFont>
      <p:font typeface="Poppins" panose="00000500000000000000" pitchFamily="2" charset="0"/>
      <p:regular r:id="rId37"/>
      <p:bold r:id="rId38"/>
      <p:italic r:id="rId39"/>
      <p:boldItalic r:id="rId40"/>
    </p:embeddedFont>
    <p:embeddedFont>
      <p:font typeface="PT Sans" panose="020B0503020203020204" pitchFamily="34" charset="0"/>
      <p:regular r:id="rId41"/>
      <p:bold r:id="rId42"/>
      <p:italic r:id="rId43"/>
      <p:boldItalic r:id="rId4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7B4AA95-C4B0-486E-BB4D-D39A52A0CA3F}">
  <a:tblStyle styleId="{77B4AA95-C4B0-486E-BB4D-D39A52A0CA3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31749D55-B706-452D-90EF-0479EC85DD62}"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3" d="100"/>
          <a:sy n="133" d="100"/>
        </p:scale>
        <p:origin x="984"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1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734906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9"/>
        <p:cNvGrpSpPr/>
        <p:nvPr/>
      </p:nvGrpSpPr>
      <p:grpSpPr>
        <a:xfrm>
          <a:off x="0" y="0"/>
          <a:ext cx="0" cy="0"/>
          <a:chOff x="0" y="0"/>
          <a:chExt cx="0" cy="0"/>
        </a:xfrm>
      </p:grpSpPr>
      <p:sp>
        <p:nvSpPr>
          <p:cNvPr id="2000" name="Google Shape;2000;g54dda1946d_6_3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1" name="Google Shape;2001;g54dda1946d_6_3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09227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0"/>
        <p:cNvGrpSpPr/>
        <p:nvPr/>
      </p:nvGrpSpPr>
      <p:grpSpPr>
        <a:xfrm>
          <a:off x="0" y="0"/>
          <a:ext cx="0" cy="0"/>
          <a:chOff x="0" y="0"/>
          <a:chExt cx="0" cy="0"/>
        </a:xfrm>
      </p:grpSpPr>
      <p:sp>
        <p:nvSpPr>
          <p:cNvPr id="2031" name="Google Shape;2031;g54dda1946d_4_27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2" name="Google Shape;2032;g54dda1946d_4_27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f72ba2fac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f72ba2fac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017653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8"/>
        <p:cNvGrpSpPr/>
        <p:nvPr/>
      </p:nvGrpSpPr>
      <p:grpSpPr>
        <a:xfrm>
          <a:off x="0" y="0"/>
          <a:ext cx="0" cy="0"/>
          <a:chOff x="0" y="0"/>
          <a:chExt cx="0" cy="0"/>
        </a:xfrm>
      </p:grpSpPr>
      <p:sp>
        <p:nvSpPr>
          <p:cNvPr id="1559" name="Google Shape;1559;g1f72ba2facf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0" name="Google Shape;1560;g1f72ba2facf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917148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244446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f72ba2fac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f72ba2fac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6"/>
        <p:cNvGrpSpPr/>
        <p:nvPr/>
      </p:nvGrpSpPr>
      <p:grpSpPr>
        <a:xfrm>
          <a:off x="0" y="0"/>
          <a:ext cx="0" cy="0"/>
          <a:chOff x="0" y="0"/>
          <a:chExt cx="0" cy="0"/>
        </a:xfrm>
      </p:grpSpPr>
      <p:sp>
        <p:nvSpPr>
          <p:cNvPr id="2167" name="Google Shape;2167;g1f72ba2facf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8" name="Google Shape;2168;g1f72ba2facf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95867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6127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0"/>
        <p:cNvGrpSpPr/>
        <p:nvPr/>
      </p:nvGrpSpPr>
      <p:grpSpPr>
        <a:xfrm>
          <a:off x="0" y="0"/>
          <a:ext cx="0" cy="0"/>
          <a:chOff x="0" y="0"/>
          <a:chExt cx="0" cy="0"/>
        </a:xfrm>
      </p:grpSpPr>
      <p:sp>
        <p:nvSpPr>
          <p:cNvPr id="1361" name="Google Shape;1361;g1f72ba2facf_0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2" name="Google Shape;1362;g1f72ba2facf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6"/>
        <p:cNvGrpSpPr/>
        <p:nvPr/>
      </p:nvGrpSpPr>
      <p:grpSpPr>
        <a:xfrm>
          <a:off x="0" y="0"/>
          <a:ext cx="0" cy="0"/>
          <a:chOff x="0" y="0"/>
          <a:chExt cx="0" cy="0"/>
        </a:xfrm>
      </p:grpSpPr>
      <p:sp>
        <p:nvSpPr>
          <p:cNvPr id="2347" name="Google Shape;2347;gd5260bdd85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8" name="Google Shape;2348;gd5260bdd85_0_2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6"/>
        <p:cNvGrpSpPr/>
        <p:nvPr/>
      </p:nvGrpSpPr>
      <p:grpSpPr>
        <a:xfrm>
          <a:off x="0" y="0"/>
          <a:ext cx="0" cy="0"/>
          <a:chOff x="0" y="0"/>
          <a:chExt cx="0" cy="0"/>
        </a:xfrm>
      </p:grpSpPr>
      <p:sp>
        <p:nvSpPr>
          <p:cNvPr id="2367" name="Google Shape;2367;g54dda1946d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8" name="Google Shape;2368;g54dda1946d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7"/>
        <p:cNvGrpSpPr/>
        <p:nvPr/>
      </p:nvGrpSpPr>
      <p:grpSpPr>
        <a:xfrm>
          <a:off x="0" y="0"/>
          <a:ext cx="0" cy="0"/>
          <a:chOff x="0" y="0"/>
          <a:chExt cx="0" cy="0"/>
        </a:xfrm>
      </p:grpSpPr>
      <p:sp>
        <p:nvSpPr>
          <p:cNvPr id="2378" name="Google Shape;2378;g54dda1946d_4_27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9" name="Google Shape;2379;g54dda1946d_4_27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2"/>
        <p:cNvGrpSpPr/>
        <p:nvPr/>
      </p:nvGrpSpPr>
      <p:grpSpPr>
        <a:xfrm>
          <a:off x="0" y="0"/>
          <a:ext cx="0" cy="0"/>
          <a:chOff x="0" y="0"/>
          <a:chExt cx="0" cy="0"/>
        </a:xfrm>
      </p:grpSpPr>
      <p:sp>
        <p:nvSpPr>
          <p:cNvPr id="2393" name="Google Shape;2393;g54dda1946d_4_27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4" name="Google Shape;2394;g54dda1946d_4_27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1"/>
        <p:cNvGrpSpPr/>
        <p:nvPr/>
      </p:nvGrpSpPr>
      <p:grpSpPr>
        <a:xfrm>
          <a:off x="0" y="0"/>
          <a:ext cx="0" cy="0"/>
          <a:chOff x="0" y="0"/>
          <a:chExt cx="0" cy="0"/>
        </a:xfrm>
      </p:grpSpPr>
      <p:sp>
        <p:nvSpPr>
          <p:cNvPr id="2492" name="Google Shape;2492;g54dda1946d_4_27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3" name="Google Shape;2493;g54dda1946d_4_27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6"/>
        <p:cNvGrpSpPr/>
        <p:nvPr/>
      </p:nvGrpSpPr>
      <p:grpSpPr>
        <a:xfrm>
          <a:off x="0" y="0"/>
          <a:ext cx="0" cy="0"/>
          <a:chOff x="0" y="0"/>
          <a:chExt cx="0" cy="0"/>
        </a:xfrm>
      </p:grpSpPr>
      <p:sp>
        <p:nvSpPr>
          <p:cNvPr id="1727" name="Google Shape;1727;g54ff9c4cb4_3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8" name="Google Shape;1728;g54ff9c4cb4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037755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1"/>
        <p:cNvGrpSpPr/>
        <p:nvPr/>
      </p:nvGrpSpPr>
      <p:grpSpPr>
        <a:xfrm>
          <a:off x="0" y="0"/>
          <a:ext cx="0" cy="0"/>
          <a:chOff x="0" y="0"/>
          <a:chExt cx="0" cy="0"/>
        </a:xfrm>
      </p:grpSpPr>
      <p:sp>
        <p:nvSpPr>
          <p:cNvPr id="2512" name="Google Shape;2512;g1f72ba2facf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3" name="Google Shape;2513;g1f72ba2facf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5"/>
        <p:cNvGrpSpPr/>
        <p:nvPr/>
      </p:nvGrpSpPr>
      <p:grpSpPr>
        <a:xfrm>
          <a:off x="0" y="0"/>
          <a:ext cx="0" cy="0"/>
          <a:chOff x="0" y="0"/>
          <a:chExt cx="0" cy="0"/>
        </a:xfrm>
      </p:grpSpPr>
      <p:sp>
        <p:nvSpPr>
          <p:cNvPr id="2606" name="Google Shape;2606;g135e18421cc_13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7" name="Google Shape;2607;g135e18421cc_1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518282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3"/>
        <p:cNvGrpSpPr/>
        <p:nvPr/>
      </p:nvGrpSpPr>
      <p:grpSpPr>
        <a:xfrm>
          <a:off x="0" y="0"/>
          <a:ext cx="0" cy="0"/>
          <a:chOff x="0" y="0"/>
          <a:chExt cx="0" cy="0"/>
        </a:xfrm>
      </p:grpSpPr>
      <p:sp>
        <p:nvSpPr>
          <p:cNvPr id="674" name="Google Shape;674;gd431007ba2_0_2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 name="Google Shape;675;gd431007ba2_0_2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1200" i="1">
              <a:solidFill>
                <a:srgbClr val="595959"/>
              </a:solidFill>
              <a:latin typeface="Anaheim"/>
              <a:ea typeface="Anaheim"/>
              <a:cs typeface="Anaheim"/>
              <a:sym typeface="Anaheim"/>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329489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7" name="Google Shape;907;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6"/>
        <p:cNvGrpSpPr/>
        <p:nvPr/>
      </p:nvGrpSpPr>
      <p:grpSpPr>
        <a:xfrm>
          <a:off x="0" y="0"/>
          <a:ext cx="0" cy="0"/>
          <a:chOff x="0" y="0"/>
          <a:chExt cx="0" cy="0"/>
        </a:xfrm>
      </p:grpSpPr>
      <p:sp>
        <p:nvSpPr>
          <p:cNvPr id="1047" name="Google Shape;1047;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8" name="Google Shape;1048;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982536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54dda1946d_4_27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54dda1946d_4_27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78089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83"/>
        <p:cNvGrpSpPr/>
        <p:nvPr/>
      </p:nvGrpSpPr>
      <p:grpSpPr>
        <a:xfrm>
          <a:off x="0" y="0"/>
          <a:ext cx="0" cy="0"/>
          <a:chOff x="0" y="0"/>
          <a:chExt cx="0" cy="0"/>
        </a:xfrm>
      </p:grpSpPr>
      <p:sp>
        <p:nvSpPr>
          <p:cNvPr id="1884" name="Google Shape;1884;gd5260bdd85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5" name="Google Shape;1885;gd5260bdd85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16600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10;p2"/>
          <p:cNvSpPr txBox="1">
            <a:spLocks noGrp="1"/>
          </p:cNvSpPr>
          <p:nvPr>
            <p:ph type="ctrTitle"/>
          </p:nvPr>
        </p:nvSpPr>
        <p:spPr>
          <a:xfrm>
            <a:off x="713225" y="1122674"/>
            <a:ext cx="4100400" cy="2187600"/>
          </a:xfrm>
          <a:prstGeom prst="rect">
            <a:avLst/>
          </a:prstGeom>
        </p:spPr>
        <p:txBody>
          <a:bodyPr spcFirstLastPara="1" wrap="square" lIns="91425" tIns="91425" rIns="91425" bIns="91425" anchor="b" anchorCtr="0">
            <a:noAutofit/>
          </a:bodyPr>
          <a:lstStyle>
            <a:lvl1pPr lvl="0">
              <a:spcBef>
                <a:spcPts val="0"/>
              </a:spcBef>
              <a:spcAft>
                <a:spcPts val="0"/>
              </a:spcAft>
              <a:buClr>
                <a:srgbClr val="191919"/>
              </a:buClr>
              <a:buSzPts val="5200"/>
              <a:buNone/>
              <a:defRPr sz="96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1" name="Google Shape;11;p2"/>
          <p:cNvSpPr txBox="1">
            <a:spLocks noGrp="1"/>
          </p:cNvSpPr>
          <p:nvPr>
            <p:ph type="subTitle" idx="1"/>
          </p:nvPr>
        </p:nvSpPr>
        <p:spPr>
          <a:xfrm>
            <a:off x="713225" y="3424696"/>
            <a:ext cx="4100400" cy="3792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SzPts val="1400"/>
              <a:buNone/>
              <a:defRPr>
                <a:solidFill>
                  <a:schemeClr val="dk1"/>
                </a:solidFill>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CUSTOM_11">
    <p:spTree>
      <p:nvGrpSpPr>
        <p:cNvPr id="1" name="Shape 133"/>
        <p:cNvGrpSpPr/>
        <p:nvPr/>
      </p:nvGrpSpPr>
      <p:grpSpPr>
        <a:xfrm>
          <a:off x="0" y="0"/>
          <a:ext cx="0" cy="0"/>
          <a:chOff x="0" y="0"/>
          <a:chExt cx="0" cy="0"/>
        </a:xfrm>
      </p:grpSpPr>
      <p:sp>
        <p:nvSpPr>
          <p:cNvPr id="134" name="Google Shape;134;p16"/>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16"/>
          <p:cNvSpPr/>
          <p:nvPr/>
        </p:nvSpPr>
        <p:spPr>
          <a:xfrm rot="6171912">
            <a:off x="-1505705" y="2211863"/>
            <a:ext cx="2259353" cy="2189802"/>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16"/>
          <p:cNvSpPr/>
          <p:nvPr/>
        </p:nvSpPr>
        <p:spPr>
          <a:xfrm rot="-714313">
            <a:off x="8428959" y="157401"/>
            <a:ext cx="2230273" cy="1980546"/>
          </a:xfrm>
          <a:custGeom>
            <a:avLst/>
            <a:gdLst/>
            <a:ahLst/>
            <a:cxnLst/>
            <a:rect l="l" t="t" r="r" b="b"/>
            <a:pathLst>
              <a:path w="34750" h="30859" extrusionOk="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7" name="Google Shape;137;p16"/>
          <p:cNvGrpSpPr/>
          <p:nvPr/>
        </p:nvGrpSpPr>
        <p:grpSpPr>
          <a:xfrm>
            <a:off x="8704040" y="1638900"/>
            <a:ext cx="360758" cy="258297"/>
            <a:chOff x="4992850" y="4345375"/>
            <a:chExt cx="607336" cy="638400"/>
          </a:xfrm>
        </p:grpSpPr>
        <p:sp>
          <p:nvSpPr>
            <p:cNvPr id="138" name="Google Shape;138;p16"/>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16"/>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0" name="Google Shape;140;p16"/>
          <p:cNvSpPr/>
          <p:nvPr/>
        </p:nvSpPr>
        <p:spPr>
          <a:xfrm>
            <a:off x="203650" y="14228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41" name="Google Shape;141;p16"/>
          <p:cNvGrpSpPr/>
          <p:nvPr/>
        </p:nvGrpSpPr>
        <p:grpSpPr>
          <a:xfrm>
            <a:off x="315272" y="2270471"/>
            <a:ext cx="234196" cy="188409"/>
            <a:chOff x="5151797" y="479071"/>
            <a:chExt cx="234196" cy="188409"/>
          </a:xfrm>
        </p:grpSpPr>
        <p:sp>
          <p:nvSpPr>
            <p:cNvPr id="142" name="Google Shape;142;p16"/>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16"/>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44" name="Google Shape;144;p16"/>
          <p:cNvSpPr/>
          <p:nvPr/>
        </p:nvSpPr>
        <p:spPr>
          <a:xfrm>
            <a:off x="166600" y="39303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1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2">
  <p:cSld name="CUSTOM_11_1">
    <p:spTree>
      <p:nvGrpSpPr>
        <p:cNvPr id="1" name="Shape 146"/>
        <p:cNvGrpSpPr/>
        <p:nvPr/>
      </p:nvGrpSpPr>
      <p:grpSpPr>
        <a:xfrm>
          <a:off x="0" y="0"/>
          <a:ext cx="0" cy="0"/>
          <a:chOff x="0" y="0"/>
          <a:chExt cx="0" cy="0"/>
        </a:xfrm>
      </p:grpSpPr>
      <p:sp>
        <p:nvSpPr>
          <p:cNvPr id="147" name="Google Shape;147;p1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8" name="Google Shape;148;p17"/>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17"/>
          <p:cNvSpPr/>
          <p:nvPr/>
        </p:nvSpPr>
        <p:spPr>
          <a:xfrm rot="-1442292" flipH="1">
            <a:off x="-1773956" y="1176021"/>
            <a:ext cx="2259372" cy="2189821"/>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17"/>
          <p:cNvSpPr/>
          <p:nvPr/>
        </p:nvSpPr>
        <p:spPr>
          <a:xfrm rot="-360521">
            <a:off x="8538329" y="2293726"/>
            <a:ext cx="1649783" cy="2063573"/>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1" name="Google Shape;151;p17"/>
          <p:cNvGrpSpPr/>
          <p:nvPr/>
        </p:nvGrpSpPr>
        <p:grpSpPr>
          <a:xfrm>
            <a:off x="8499415" y="4380125"/>
            <a:ext cx="360758" cy="258297"/>
            <a:chOff x="4992850" y="4345375"/>
            <a:chExt cx="607336" cy="638400"/>
          </a:xfrm>
        </p:grpSpPr>
        <p:sp>
          <p:nvSpPr>
            <p:cNvPr id="152" name="Google Shape;152;p17"/>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17"/>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4" name="Google Shape;154;p17"/>
          <p:cNvSpPr/>
          <p:nvPr/>
        </p:nvSpPr>
        <p:spPr>
          <a:xfrm>
            <a:off x="185425" y="232032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5" name="Google Shape;155;p17"/>
          <p:cNvGrpSpPr/>
          <p:nvPr/>
        </p:nvGrpSpPr>
        <p:grpSpPr>
          <a:xfrm>
            <a:off x="175872" y="1344171"/>
            <a:ext cx="234196" cy="188409"/>
            <a:chOff x="5151797" y="479071"/>
            <a:chExt cx="234196" cy="188409"/>
          </a:xfrm>
        </p:grpSpPr>
        <p:sp>
          <p:nvSpPr>
            <p:cNvPr id="156" name="Google Shape;156;p17"/>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17"/>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 name="Google Shape;158;p17"/>
          <p:cNvGrpSpPr/>
          <p:nvPr/>
        </p:nvGrpSpPr>
        <p:grpSpPr>
          <a:xfrm>
            <a:off x="8060129" y="256622"/>
            <a:ext cx="234788" cy="188409"/>
            <a:chOff x="6428979" y="917397"/>
            <a:chExt cx="234788" cy="188409"/>
          </a:xfrm>
        </p:grpSpPr>
        <p:sp>
          <p:nvSpPr>
            <p:cNvPr id="159" name="Google Shape;159;p17"/>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17"/>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1" name="Google Shape;161;p17"/>
          <p:cNvSpPr/>
          <p:nvPr/>
        </p:nvSpPr>
        <p:spPr>
          <a:xfrm>
            <a:off x="8763375" y="27425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ext 1">
  <p:cSld name="CUSTOM_4">
    <p:spTree>
      <p:nvGrpSpPr>
        <p:cNvPr id="1" name="Shape 176"/>
        <p:cNvGrpSpPr/>
        <p:nvPr/>
      </p:nvGrpSpPr>
      <p:grpSpPr>
        <a:xfrm>
          <a:off x="0" y="0"/>
          <a:ext cx="0" cy="0"/>
          <a:chOff x="0" y="0"/>
          <a:chExt cx="0" cy="0"/>
        </a:xfrm>
      </p:grpSpPr>
      <p:sp>
        <p:nvSpPr>
          <p:cNvPr id="177" name="Google Shape;177;p19"/>
          <p:cNvSpPr/>
          <p:nvPr/>
        </p:nvSpPr>
        <p:spPr>
          <a:xfrm rot="-5400000">
            <a:off x="7973900" y="246170"/>
            <a:ext cx="2496096" cy="158235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19"/>
          <p:cNvSpPr txBox="1">
            <a:spLocks noGrp="1"/>
          </p:cNvSpPr>
          <p:nvPr>
            <p:ph type="title"/>
          </p:nvPr>
        </p:nvSpPr>
        <p:spPr>
          <a:xfrm>
            <a:off x="932688" y="1637550"/>
            <a:ext cx="3597900" cy="1063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9" name="Google Shape;179;p19"/>
          <p:cNvSpPr txBox="1">
            <a:spLocks noGrp="1"/>
          </p:cNvSpPr>
          <p:nvPr>
            <p:ph type="subTitle" idx="1"/>
          </p:nvPr>
        </p:nvSpPr>
        <p:spPr>
          <a:xfrm>
            <a:off x="932688" y="2669243"/>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0" name="Google Shape;180;p19"/>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19"/>
          <p:cNvSpPr/>
          <p:nvPr/>
        </p:nvSpPr>
        <p:spPr>
          <a:xfrm>
            <a:off x="8567075" y="8021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19"/>
          <p:cNvSpPr/>
          <p:nvPr/>
        </p:nvSpPr>
        <p:spPr>
          <a:xfrm>
            <a:off x="8781950" y="140042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3" name="Google Shape;183;p19"/>
          <p:cNvGrpSpPr/>
          <p:nvPr/>
        </p:nvGrpSpPr>
        <p:grpSpPr>
          <a:xfrm>
            <a:off x="8670104" y="4402872"/>
            <a:ext cx="234788" cy="188409"/>
            <a:chOff x="4424582" y="1819850"/>
            <a:chExt cx="98427" cy="78984"/>
          </a:xfrm>
        </p:grpSpPr>
        <p:sp>
          <p:nvSpPr>
            <p:cNvPr id="184" name="Google Shape;184;p19"/>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19"/>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6" name="Google Shape;186;p19"/>
          <p:cNvSpPr/>
          <p:nvPr/>
        </p:nvSpPr>
        <p:spPr>
          <a:xfrm rot="-6789333">
            <a:off x="-1733103" y="2480416"/>
            <a:ext cx="2259312" cy="2189763"/>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7" name="Google Shape;187;p19"/>
          <p:cNvGrpSpPr/>
          <p:nvPr/>
        </p:nvGrpSpPr>
        <p:grpSpPr>
          <a:xfrm rot="10800000">
            <a:off x="190746" y="3786397"/>
            <a:ext cx="234788" cy="188409"/>
            <a:chOff x="4424582" y="1819850"/>
            <a:chExt cx="98427" cy="78984"/>
          </a:xfrm>
        </p:grpSpPr>
        <p:sp>
          <p:nvSpPr>
            <p:cNvPr id="188" name="Google Shape;188;p19"/>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19"/>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ext 2">
  <p:cSld name="CUSTOM_4_1">
    <p:spTree>
      <p:nvGrpSpPr>
        <p:cNvPr id="1" name="Shape 190"/>
        <p:cNvGrpSpPr/>
        <p:nvPr/>
      </p:nvGrpSpPr>
      <p:grpSpPr>
        <a:xfrm>
          <a:off x="0" y="0"/>
          <a:ext cx="0" cy="0"/>
          <a:chOff x="0" y="0"/>
          <a:chExt cx="0" cy="0"/>
        </a:xfrm>
      </p:grpSpPr>
      <p:sp>
        <p:nvSpPr>
          <p:cNvPr id="191" name="Google Shape;191;p20"/>
          <p:cNvSpPr/>
          <p:nvPr/>
        </p:nvSpPr>
        <p:spPr>
          <a:xfrm>
            <a:off x="7976781" y="2695589"/>
            <a:ext cx="2394769" cy="197379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112114" y="770884"/>
            <a:ext cx="815928" cy="1020576"/>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93" name="Google Shape;193;p20"/>
          <p:cNvGrpSpPr/>
          <p:nvPr/>
        </p:nvGrpSpPr>
        <p:grpSpPr>
          <a:xfrm>
            <a:off x="8585515" y="3621775"/>
            <a:ext cx="360758" cy="258297"/>
            <a:chOff x="4992850" y="4345375"/>
            <a:chExt cx="607336" cy="638400"/>
          </a:xfrm>
        </p:grpSpPr>
        <p:sp>
          <p:nvSpPr>
            <p:cNvPr id="194" name="Google Shape;194;p20"/>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0"/>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96" name="Google Shape;196;p20"/>
          <p:cNvSpPr/>
          <p:nvPr/>
        </p:nvSpPr>
        <p:spPr>
          <a:xfrm>
            <a:off x="367550" y="11058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0"/>
          <p:cNvSpPr txBox="1">
            <a:spLocks noGrp="1"/>
          </p:cNvSpPr>
          <p:nvPr>
            <p:ph type="title"/>
          </p:nvPr>
        </p:nvSpPr>
        <p:spPr>
          <a:xfrm>
            <a:off x="4412838" y="1795575"/>
            <a:ext cx="3593400" cy="668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8" name="Google Shape;198;p20"/>
          <p:cNvSpPr txBox="1">
            <a:spLocks noGrp="1"/>
          </p:cNvSpPr>
          <p:nvPr>
            <p:ph type="subTitle" idx="1"/>
          </p:nvPr>
        </p:nvSpPr>
        <p:spPr>
          <a:xfrm>
            <a:off x="4413013" y="2432218"/>
            <a:ext cx="3593400" cy="884100"/>
          </a:xfrm>
          <a:prstGeom prst="rect">
            <a:avLst/>
          </a:prstGeom>
        </p:spPr>
        <p:txBody>
          <a:bodyPr spcFirstLastPara="1" wrap="square" lIns="91425" tIns="91425" rIns="91425" bIns="91425" anchor="t" anchorCtr="0">
            <a:noAutofit/>
          </a:bodyPr>
          <a:lstStyle>
            <a:lvl1pPr lvl="0" algn="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9" name="Google Shape;199;p20"/>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ext 3">
  <p:cSld name="CUSTOM_4_2_1">
    <p:spTree>
      <p:nvGrpSpPr>
        <p:cNvPr id="1" name="Shape 200"/>
        <p:cNvGrpSpPr/>
        <p:nvPr/>
      </p:nvGrpSpPr>
      <p:grpSpPr>
        <a:xfrm>
          <a:off x="0" y="0"/>
          <a:ext cx="0" cy="0"/>
          <a:chOff x="0" y="0"/>
          <a:chExt cx="0" cy="0"/>
        </a:xfrm>
      </p:grpSpPr>
      <p:sp>
        <p:nvSpPr>
          <p:cNvPr id="201" name="Google Shape;201;p21"/>
          <p:cNvSpPr/>
          <p:nvPr/>
        </p:nvSpPr>
        <p:spPr>
          <a:xfrm rot="4509842">
            <a:off x="-698209" y="3502619"/>
            <a:ext cx="2394790" cy="1973811"/>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1"/>
          <p:cNvSpPr txBox="1">
            <a:spLocks noGrp="1"/>
          </p:cNvSpPr>
          <p:nvPr>
            <p:ph type="title"/>
          </p:nvPr>
        </p:nvSpPr>
        <p:spPr>
          <a:xfrm>
            <a:off x="1637988" y="1830263"/>
            <a:ext cx="3597900" cy="6777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03" name="Google Shape;203;p21"/>
          <p:cNvSpPr txBox="1">
            <a:spLocks noGrp="1"/>
          </p:cNvSpPr>
          <p:nvPr>
            <p:ph type="subTitle" idx="1"/>
          </p:nvPr>
        </p:nvSpPr>
        <p:spPr>
          <a:xfrm>
            <a:off x="1637988" y="2468654"/>
            <a:ext cx="3597900" cy="8052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04" name="Google Shape;204;p21"/>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1"/>
          <p:cNvSpPr/>
          <p:nvPr/>
        </p:nvSpPr>
        <p:spPr>
          <a:xfrm rot="-3555120">
            <a:off x="8386891" y="372220"/>
            <a:ext cx="1858693" cy="1745210"/>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6" name="Google Shape;206;p21"/>
          <p:cNvGrpSpPr/>
          <p:nvPr/>
        </p:nvGrpSpPr>
        <p:grpSpPr>
          <a:xfrm>
            <a:off x="239090" y="4005475"/>
            <a:ext cx="360758" cy="258297"/>
            <a:chOff x="4992850" y="4345375"/>
            <a:chExt cx="607336" cy="638400"/>
          </a:xfrm>
        </p:grpSpPr>
        <p:sp>
          <p:nvSpPr>
            <p:cNvPr id="207" name="Google Shape;207;p21"/>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1"/>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 name="Google Shape;209;p21"/>
          <p:cNvSpPr/>
          <p:nvPr/>
        </p:nvSpPr>
        <p:spPr>
          <a:xfrm>
            <a:off x="8323225" y="3499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10" name="Google Shape;210;p21"/>
          <p:cNvGrpSpPr/>
          <p:nvPr/>
        </p:nvGrpSpPr>
        <p:grpSpPr>
          <a:xfrm>
            <a:off x="8670104" y="1402472"/>
            <a:ext cx="234788" cy="188409"/>
            <a:chOff x="6428979" y="917397"/>
            <a:chExt cx="234788" cy="188409"/>
          </a:xfrm>
        </p:grpSpPr>
        <p:sp>
          <p:nvSpPr>
            <p:cNvPr id="211" name="Google Shape;211;p21"/>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1"/>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wo columns 3">
  <p:cSld name="TITLE_AND_TWO_COLUMNS_1_1">
    <p:spTree>
      <p:nvGrpSpPr>
        <p:cNvPr id="1" name="Shape 251"/>
        <p:cNvGrpSpPr/>
        <p:nvPr/>
      </p:nvGrpSpPr>
      <p:grpSpPr>
        <a:xfrm>
          <a:off x="0" y="0"/>
          <a:ext cx="0" cy="0"/>
          <a:chOff x="0" y="0"/>
          <a:chExt cx="0" cy="0"/>
        </a:xfrm>
      </p:grpSpPr>
      <p:sp>
        <p:nvSpPr>
          <p:cNvPr id="252" name="Google Shape;252;p24"/>
          <p:cNvSpPr/>
          <p:nvPr/>
        </p:nvSpPr>
        <p:spPr>
          <a:xfrm>
            <a:off x="-690854" y="831214"/>
            <a:ext cx="1404077" cy="1318319"/>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24"/>
          <p:cNvSpPr/>
          <p:nvPr/>
        </p:nvSpPr>
        <p:spPr>
          <a:xfrm>
            <a:off x="8063173" y="3965293"/>
            <a:ext cx="1518102" cy="1898839"/>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24"/>
          <p:cNvSpPr/>
          <p:nvPr/>
        </p:nvSpPr>
        <p:spPr>
          <a:xfrm>
            <a:off x="224750" y="14187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55" name="Google Shape;255;p24"/>
          <p:cNvGrpSpPr/>
          <p:nvPr/>
        </p:nvGrpSpPr>
        <p:grpSpPr>
          <a:xfrm>
            <a:off x="7828972" y="294071"/>
            <a:ext cx="234196" cy="188409"/>
            <a:chOff x="3889166" y="1636096"/>
            <a:chExt cx="98179" cy="78984"/>
          </a:xfrm>
        </p:grpSpPr>
        <p:sp>
          <p:nvSpPr>
            <p:cNvPr id="256" name="Google Shape;256;p24"/>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24"/>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8" name="Google Shape;258;p24"/>
          <p:cNvGrpSpPr/>
          <p:nvPr/>
        </p:nvGrpSpPr>
        <p:grpSpPr>
          <a:xfrm>
            <a:off x="8246852" y="4332212"/>
            <a:ext cx="367931" cy="258169"/>
            <a:chOff x="4992850" y="4345375"/>
            <a:chExt cx="619413" cy="638400"/>
          </a:xfrm>
        </p:grpSpPr>
        <p:sp>
          <p:nvSpPr>
            <p:cNvPr id="259" name="Google Shape;259;p24"/>
            <p:cNvSpPr/>
            <p:nvPr/>
          </p:nvSpPr>
          <p:spPr>
            <a:xfrm>
              <a:off x="4992850" y="4345375"/>
              <a:ext cx="225900" cy="638400"/>
            </a:xfrm>
            <a:prstGeom prst="leftBrace">
              <a:avLst>
                <a:gd name="adj1" fmla="val 2174"/>
                <a:gd name="adj2"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24"/>
            <p:cNvSpPr/>
            <p:nvPr/>
          </p:nvSpPr>
          <p:spPr>
            <a:xfrm rot="10800000">
              <a:off x="5386363" y="4345375"/>
              <a:ext cx="225900" cy="638400"/>
            </a:xfrm>
            <a:prstGeom prst="leftBrace">
              <a:avLst>
                <a:gd name="adj1" fmla="val 2174"/>
                <a:gd name="adj2" fmla="val 50000"/>
              </a:avLst>
            </a:prstGeom>
            <a:no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1" name="Google Shape;261;p24"/>
          <p:cNvGrpSpPr/>
          <p:nvPr/>
        </p:nvGrpSpPr>
        <p:grpSpPr>
          <a:xfrm>
            <a:off x="8746054" y="957297"/>
            <a:ext cx="234788" cy="188409"/>
            <a:chOff x="4424582" y="1819850"/>
            <a:chExt cx="98427" cy="78984"/>
          </a:xfrm>
        </p:grpSpPr>
        <p:sp>
          <p:nvSpPr>
            <p:cNvPr id="262" name="Google Shape;262;p24"/>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24"/>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64" name="Google Shape;264;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5" name="Google Shape;265;p24"/>
          <p:cNvSpPr txBox="1">
            <a:spLocks noGrp="1"/>
          </p:cNvSpPr>
          <p:nvPr>
            <p:ph type="subTitle" idx="1"/>
          </p:nvPr>
        </p:nvSpPr>
        <p:spPr>
          <a:xfrm>
            <a:off x="4832078" y="1789575"/>
            <a:ext cx="3254100" cy="195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6" name="Google Shape;266;p24"/>
          <p:cNvSpPr txBox="1">
            <a:spLocks noGrp="1"/>
          </p:cNvSpPr>
          <p:nvPr>
            <p:ph type="subTitle" idx="2"/>
          </p:nvPr>
        </p:nvSpPr>
        <p:spPr>
          <a:xfrm>
            <a:off x="1057900" y="1789575"/>
            <a:ext cx="3254100" cy="19551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67" name="Google Shape;267;p24"/>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1">
  <p:cSld name="CUSTOM_5_1">
    <p:spTree>
      <p:nvGrpSpPr>
        <p:cNvPr id="1" name="Shape 314"/>
        <p:cNvGrpSpPr/>
        <p:nvPr/>
      </p:nvGrpSpPr>
      <p:grpSpPr>
        <a:xfrm>
          <a:off x="0" y="0"/>
          <a:ext cx="0" cy="0"/>
          <a:chOff x="0" y="0"/>
          <a:chExt cx="0" cy="0"/>
        </a:xfrm>
      </p:grpSpPr>
      <p:sp>
        <p:nvSpPr>
          <p:cNvPr id="315" name="Google Shape;315;p27"/>
          <p:cNvSpPr/>
          <p:nvPr/>
        </p:nvSpPr>
        <p:spPr>
          <a:xfrm>
            <a:off x="8432226" y="-375650"/>
            <a:ext cx="1395293" cy="1745295"/>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27"/>
          <p:cNvSpPr/>
          <p:nvPr/>
        </p:nvSpPr>
        <p:spPr>
          <a:xfrm rot="-3555079">
            <a:off x="-738071" y="2310738"/>
            <a:ext cx="1257907" cy="1181115"/>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7" name="Google Shape;317;p27"/>
          <p:cNvGrpSpPr/>
          <p:nvPr/>
        </p:nvGrpSpPr>
        <p:grpSpPr>
          <a:xfrm>
            <a:off x="8788054" y="1644572"/>
            <a:ext cx="234788" cy="188409"/>
            <a:chOff x="6428979" y="917397"/>
            <a:chExt cx="234788" cy="188409"/>
          </a:xfrm>
        </p:grpSpPr>
        <p:sp>
          <p:nvSpPr>
            <p:cNvPr id="318" name="Google Shape;318;p27"/>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27"/>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0" name="Google Shape;320;p27"/>
          <p:cNvSpPr/>
          <p:nvPr/>
        </p:nvSpPr>
        <p:spPr>
          <a:xfrm>
            <a:off x="8760850" y="8541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27"/>
          <p:cNvSpPr/>
          <p:nvPr/>
        </p:nvSpPr>
        <p:spPr>
          <a:xfrm>
            <a:off x="81150" y="2708188"/>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27"/>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23" name="Google Shape;323;p27"/>
          <p:cNvSpPr txBox="1">
            <a:spLocks noGrp="1"/>
          </p:cNvSpPr>
          <p:nvPr>
            <p:ph type="subTitle" idx="1"/>
          </p:nvPr>
        </p:nvSpPr>
        <p:spPr>
          <a:xfrm>
            <a:off x="1618113" y="1561615"/>
            <a:ext cx="4040700" cy="34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4" name="Google Shape;324;p27"/>
          <p:cNvSpPr txBox="1">
            <a:spLocks noGrp="1"/>
          </p:cNvSpPr>
          <p:nvPr>
            <p:ph type="subTitle" idx="2"/>
          </p:nvPr>
        </p:nvSpPr>
        <p:spPr>
          <a:xfrm>
            <a:off x="1618120" y="2458540"/>
            <a:ext cx="4040700" cy="34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5" name="Google Shape;325;p27"/>
          <p:cNvSpPr txBox="1">
            <a:spLocks noGrp="1"/>
          </p:cNvSpPr>
          <p:nvPr>
            <p:ph type="subTitle" idx="3"/>
          </p:nvPr>
        </p:nvSpPr>
        <p:spPr>
          <a:xfrm>
            <a:off x="1618113" y="3355465"/>
            <a:ext cx="4040700" cy="34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6" name="Google Shape;326;p27"/>
          <p:cNvSpPr txBox="1">
            <a:spLocks noGrp="1"/>
          </p:cNvSpPr>
          <p:nvPr>
            <p:ph type="subTitle" idx="4"/>
          </p:nvPr>
        </p:nvSpPr>
        <p:spPr>
          <a:xfrm>
            <a:off x="1618120" y="4252390"/>
            <a:ext cx="4040700" cy="3489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27" name="Google Shape;327;p27"/>
          <p:cNvSpPr txBox="1">
            <a:spLocks noGrp="1"/>
          </p:cNvSpPr>
          <p:nvPr>
            <p:ph type="subTitle" idx="5"/>
          </p:nvPr>
        </p:nvSpPr>
        <p:spPr>
          <a:xfrm>
            <a:off x="1618113" y="1317250"/>
            <a:ext cx="4040700" cy="399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8" name="Google Shape;328;p27"/>
          <p:cNvSpPr txBox="1">
            <a:spLocks noGrp="1"/>
          </p:cNvSpPr>
          <p:nvPr>
            <p:ph type="subTitle" idx="6"/>
          </p:nvPr>
        </p:nvSpPr>
        <p:spPr>
          <a:xfrm>
            <a:off x="1618113" y="3111217"/>
            <a:ext cx="4040700" cy="399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29" name="Google Shape;329;p27"/>
          <p:cNvSpPr txBox="1">
            <a:spLocks noGrp="1"/>
          </p:cNvSpPr>
          <p:nvPr>
            <p:ph type="subTitle" idx="7"/>
          </p:nvPr>
        </p:nvSpPr>
        <p:spPr>
          <a:xfrm>
            <a:off x="1618113" y="2214233"/>
            <a:ext cx="4040700" cy="399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0" name="Google Shape;330;p27"/>
          <p:cNvSpPr txBox="1">
            <a:spLocks noGrp="1"/>
          </p:cNvSpPr>
          <p:nvPr>
            <p:ph type="subTitle" idx="8"/>
          </p:nvPr>
        </p:nvSpPr>
        <p:spPr>
          <a:xfrm>
            <a:off x="1618113" y="4008200"/>
            <a:ext cx="4040700" cy="3993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31" name="Google Shape;331;p27"/>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332"/>
        <p:cNvGrpSpPr/>
        <p:nvPr/>
      </p:nvGrpSpPr>
      <p:grpSpPr>
        <a:xfrm>
          <a:off x="0" y="0"/>
          <a:ext cx="0" cy="0"/>
          <a:chOff x="0" y="0"/>
          <a:chExt cx="0" cy="0"/>
        </a:xfrm>
      </p:grpSpPr>
      <p:sp>
        <p:nvSpPr>
          <p:cNvPr id="333" name="Google Shape;333;p2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34" name="Google Shape;334;p28"/>
          <p:cNvSpPr txBox="1">
            <a:spLocks noGrp="1"/>
          </p:cNvSpPr>
          <p:nvPr>
            <p:ph type="subTitle" idx="1"/>
          </p:nvPr>
        </p:nvSpPr>
        <p:spPr>
          <a:xfrm>
            <a:off x="1109152" y="2080877"/>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5" name="Google Shape;335;p28"/>
          <p:cNvSpPr txBox="1">
            <a:spLocks noGrp="1"/>
          </p:cNvSpPr>
          <p:nvPr>
            <p:ph type="subTitle" idx="2"/>
          </p:nvPr>
        </p:nvSpPr>
        <p:spPr>
          <a:xfrm>
            <a:off x="3579000" y="2080877"/>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6" name="Google Shape;336;p28"/>
          <p:cNvSpPr txBox="1">
            <a:spLocks noGrp="1"/>
          </p:cNvSpPr>
          <p:nvPr>
            <p:ph type="subTitle" idx="3"/>
          </p:nvPr>
        </p:nvSpPr>
        <p:spPr>
          <a:xfrm>
            <a:off x="1109152" y="3511102"/>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7" name="Google Shape;337;p28"/>
          <p:cNvSpPr txBox="1">
            <a:spLocks noGrp="1"/>
          </p:cNvSpPr>
          <p:nvPr>
            <p:ph type="subTitle" idx="4"/>
          </p:nvPr>
        </p:nvSpPr>
        <p:spPr>
          <a:xfrm>
            <a:off x="3579000" y="3511102"/>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8" name="Google Shape;338;p28"/>
          <p:cNvSpPr txBox="1">
            <a:spLocks noGrp="1"/>
          </p:cNvSpPr>
          <p:nvPr>
            <p:ph type="subTitle" idx="5"/>
          </p:nvPr>
        </p:nvSpPr>
        <p:spPr>
          <a:xfrm>
            <a:off x="6048848" y="2080877"/>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39" name="Google Shape;339;p28"/>
          <p:cNvSpPr txBox="1">
            <a:spLocks noGrp="1"/>
          </p:cNvSpPr>
          <p:nvPr>
            <p:ph type="subTitle" idx="6"/>
          </p:nvPr>
        </p:nvSpPr>
        <p:spPr>
          <a:xfrm>
            <a:off x="6048848" y="3511102"/>
            <a:ext cx="1986000" cy="6354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340" name="Google Shape;340;p28"/>
          <p:cNvSpPr txBox="1">
            <a:spLocks noGrp="1"/>
          </p:cNvSpPr>
          <p:nvPr>
            <p:ph type="subTitle" idx="7"/>
          </p:nvPr>
        </p:nvSpPr>
        <p:spPr>
          <a:xfrm>
            <a:off x="1113052"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1" name="Google Shape;341;p28"/>
          <p:cNvSpPr txBox="1">
            <a:spLocks noGrp="1"/>
          </p:cNvSpPr>
          <p:nvPr>
            <p:ph type="subTitle" idx="8"/>
          </p:nvPr>
        </p:nvSpPr>
        <p:spPr>
          <a:xfrm>
            <a:off x="3582900"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2" name="Google Shape;342;p28"/>
          <p:cNvSpPr txBox="1">
            <a:spLocks noGrp="1"/>
          </p:cNvSpPr>
          <p:nvPr>
            <p:ph type="subTitle" idx="9"/>
          </p:nvPr>
        </p:nvSpPr>
        <p:spPr>
          <a:xfrm>
            <a:off x="6052748" y="1656599"/>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3" name="Google Shape;343;p28"/>
          <p:cNvSpPr txBox="1">
            <a:spLocks noGrp="1"/>
          </p:cNvSpPr>
          <p:nvPr>
            <p:ph type="subTitle" idx="13"/>
          </p:nvPr>
        </p:nvSpPr>
        <p:spPr>
          <a:xfrm>
            <a:off x="1113052"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4" name="Google Shape;344;p28"/>
          <p:cNvSpPr txBox="1">
            <a:spLocks noGrp="1"/>
          </p:cNvSpPr>
          <p:nvPr>
            <p:ph type="subTitle" idx="14"/>
          </p:nvPr>
        </p:nvSpPr>
        <p:spPr>
          <a:xfrm>
            <a:off x="3582900"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5" name="Google Shape;345;p28"/>
          <p:cNvSpPr txBox="1">
            <a:spLocks noGrp="1"/>
          </p:cNvSpPr>
          <p:nvPr>
            <p:ph type="subTitle" idx="15"/>
          </p:nvPr>
        </p:nvSpPr>
        <p:spPr>
          <a:xfrm>
            <a:off x="6052748" y="3086800"/>
            <a:ext cx="1978200" cy="4926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346" name="Google Shape;346;p28"/>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28"/>
          <p:cNvSpPr/>
          <p:nvPr/>
        </p:nvSpPr>
        <p:spPr>
          <a:xfrm rot="775147" flipH="1">
            <a:off x="-1527367" y="-114758"/>
            <a:ext cx="2259394" cy="2189843"/>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28"/>
          <p:cNvSpPr/>
          <p:nvPr/>
        </p:nvSpPr>
        <p:spPr>
          <a:xfrm rot="1970999">
            <a:off x="8582834" y="2457675"/>
            <a:ext cx="1631059" cy="2040203"/>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9" name="Google Shape;349;p28"/>
          <p:cNvGrpSpPr/>
          <p:nvPr/>
        </p:nvGrpSpPr>
        <p:grpSpPr>
          <a:xfrm>
            <a:off x="167240" y="3879375"/>
            <a:ext cx="360758" cy="258297"/>
            <a:chOff x="4992850" y="4345375"/>
            <a:chExt cx="607336" cy="638400"/>
          </a:xfrm>
        </p:grpSpPr>
        <p:sp>
          <p:nvSpPr>
            <p:cNvPr id="350" name="Google Shape;350;p28"/>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28"/>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 name="Google Shape;352;p28"/>
          <p:cNvSpPr/>
          <p:nvPr/>
        </p:nvSpPr>
        <p:spPr>
          <a:xfrm>
            <a:off x="8760825" y="36210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3" name="Google Shape;353;p28"/>
          <p:cNvGrpSpPr/>
          <p:nvPr/>
        </p:nvGrpSpPr>
        <p:grpSpPr>
          <a:xfrm>
            <a:off x="665547" y="4674796"/>
            <a:ext cx="234196" cy="188409"/>
            <a:chOff x="5151797" y="479071"/>
            <a:chExt cx="234196" cy="188409"/>
          </a:xfrm>
        </p:grpSpPr>
        <p:sp>
          <p:nvSpPr>
            <p:cNvPr id="354" name="Google Shape;354;p28"/>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28"/>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6" name="Google Shape;356;p28"/>
          <p:cNvGrpSpPr/>
          <p:nvPr/>
        </p:nvGrpSpPr>
        <p:grpSpPr>
          <a:xfrm>
            <a:off x="8652804" y="2111547"/>
            <a:ext cx="234788" cy="188409"/>
            <a:chOff x="6428979" y="917397"/>
            <a:chExt cx="234788" cy="188409"/>
          </a:xfrm>
        </p:grpSpPr>
        <p:sp>
          <p:nvSpPr>
            <p:cNvPr id="357" name="Google Shape;357;p28"/>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 name="Google Shape;358;p28"/>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9" name="Google Shape;359;p28"/>
          <p:cNvSpPr/>
          <p:nvPr/>
        </p:nvSpPr>
        <p:spPr>
          <a:xfrm>
            <a:off x="115400" y="10177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1">
  <p:cSld name="CUSTOM_8_1">
    <p:spTree>
      <p:nvGrpSpPr>
        <p:cNvPr id="1" name="Shape 376"/>
        <p:cNvGrpSpPr/>
        <p:nvPr/>
      </p:nvGrpSpPr>
      <p:grpSpPr>
        <a:xfrm>
          <a:off x="0" y="0"/>
          <a:ext cx="0" cy="0"/>
          <a:chOff x="0" y="0"/>
          <a:chExt cx="0" cy="0"/>
        </a:xfrm>
      </p:grpSpPr>
      <p:sp>
        <p:nvSpPr>
          <p:cNvPr id="377" name="Google Shape;377;p30"/>
          <p:cNvSpPr txBox="1">
            <a:spLocks noGrp="1"/>
          </p:cNvSpPr>
          <p:nvPr>
            <p:ph type="title" hasCustomPrompt="1"/>
          </p:nvPr>
        </p:nvSpPr>
        <p:spPr>
          <a:xfrm>
            <a:off x="1325650" y="2432800"/>
            <a:ext cx="1398900" cy="603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78" name="Google Shape;378;p30"/>
          <p:cNvSpPr txBox="1">
            <a:spLocks noGrp="1"/>
          </p:cNvSpPr>
          <p:nvPr>
            <p:ph type="subTitle" idx="1"/>
          </p:nvPr>
        </p:nvSpPr>
        <p:spPr>
          <a:xfrm>
            <a:off x="938500" y="3560852"/>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79" name="Google Shape;379;p30"/>
          <p:cNvSpPr txBox="1">
            <a:spLocks noGrp="1"/>
          </p:cNvSpPr>
          <p:nvPr>
            <p:ph type="subTitle" idx="2"/>
          </p:nvPr>
        </p:nvSpPr>
        <p:spPr>
          <a:xfrm>
            <a:off x="938500" y="31321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0" name="Google Shape;380;p30"/>
          <p:cNvSpPr txBox="1">
            <a:spLocks noGrp="1"/>
          </p:cNvSpPr>
          <p:nvPr>
            <p:ph type="title" idx="3" hasCustomPrompt="1"/>
          </p:nvPr>
        </p:nvSpPr>
        <p:spPr>
          <a:xfrm>
            <a:off x="3873100" y="2432800"/>
            <a:ext cx="1397700" cy="603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1" name="Google Shape;381;p30"/>
          <p:cNvSpPr txBox="1">
            <a:spLocks noGrp="1"/>
          </p:cNvSpPr>
          <p:nvPr>
            <p:ph type="subTitle" idx="4"/>
          </p:nvPr>
        </p:nvSpPr>
        <p:spPr>
          <a:xfrm>
            <a:off x="3485400" y="3560852"/>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82" name="Google Shape;382;p30"/>
          <p:cNvSpPr txBox="1">
            <a:spLocks noGrp="1"/>
          </p:cNvSpPr>
          <p:nvPr>
            <p:ph type="subTitle" idx="5"/>
          </p:nvPr>
        </p:nvSpPr>
        <p:spPr>
          <a:xfrm>
            <a:off x="3485400" y="31321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3" name="Google Shape;383;p30"/>
          <p:cNvSpPr txBox="1">
            <a:spLocks noGrp="1"/>
          </p:cNvSpPr>
          <p:nvPr>
            <p:ph type="title" idx="6" hasCustomPrompt="1"/>
          </p:nvPr>
        </p:nvSpPr>
        <p:spPr>
          <a:xfrm>
            <a:off x="6417675" y="2432800"/>
            <a:ext cx="1397700" cy="603300"/>
          </a:xfrm>
          <a:prstGeom prst="rect">
            <a:avLst/>
          </a:prstGeom>
          <a:noFill/>
        </p:spPr>
        <p:txBody>
          <a:bodyPr spcFirstLastPara="1" wrap="square" lIns="91425" tIns="91425" rIns="91425" bIns="91425" anchor="b" anchorCtr="0">
            <a:noAutofit/>
          </a:bodyPr>
          <a:lstStyle>
            <a:lvl1pPr lvl="0" algn="ctr" rtl="0">
              <a:spcBef>
                <a:spcPts val="0"/>
              </a:spcBef>
              <a:spcAft>
                <a:spcPts val="0"/>
              </a:spcAft>
              <a:buClr>
                <a:schemeClr val="lt1"/>
              </a:buClr>
              <a:buSzPts val="6000"/>
              <a:buNone/>
              <a:defRPr>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84" name="Google Shape;384;p30"/>
          <p:cNvSpPr txBox="1">
            <a:spLocks noGrp="1"/>
          </p:cNvSpPr>
          <p:nvPr>
            <p:ph type="subTitle" idx="7"/>
          </p:nvPr>
        </p:nvSpPr>
        <p:spPr>
          <a:xfrm>
            <a:off x="6032300" y="3560852"/>
            <a:ext cx="2173200" cy="881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400"/>
              <a:buFont typeface="PT Sans"/>
              <a:buNone/>
              <a:defRPr/>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Font typeface="PT Sans"/>
              <a:buNone/>
              <a:defRPr sz="2100">
                <a:latin typeface="PT Sans"/>
                <a:ea typeface="PT Sans"/>
                <a:cs typeface="PT Sans"/>
                <a:sym typeface="PT Sans"/>
              </a:defRPr>
            </a:lvl4pPr>
            <a:lvl5pPr lvl="4" algn="ctr" rtl="0">
              <a:lnSpc>
                <a:spcPct val="100000"/>
              </a:lnSpc>
              <a:spcBef>
                <a:spcPts val="0"/>
              </a:spcBef>
              <a:spcAft>
                <a:spcPts val="0"/>
              </a:spcAft>
              <a:buSzPts val="2100"/>
              <a:buFont typeface="PT Sans"/>
              <a:buNone/>
              <a:defRPr sz="2100">
                <a:latin typeface="PT Sans"/>
                <a:ea typeface="PT Sans"/>
                <a:cs typeface="PT Sans"/>
                <a:sym typeface="PT Sans"/>
              </a:defRPr>
            </a:lvl5pPr>
            <a:lvl6pPr lvl="5" algn="ctr" rtl="0">
              <a:lnSpc>
                <a:spcPct val="100000"/>
              </a:lnSpc>
              <a:spcBef>
                <a:spcPts val="0"/>
              </a:spcBef>
              <a:spcAft>
                <a:spcPts val="0"/>
              </a:spcAft>
              <a:buSzPts val="2100"/>
              <a:buFont typeface="PT Sans"/>
              <a:buNone/>
              <a:defRPr sz="2100">
                <a:latin typeface="PT Sans"/>
                <a:ea typeface="PT Sans"/>
                <a:cs typeface="PT Sans"/>
                <a:sym typeface="PT Sans"/>
              </a:defRPr>
            </a:lvl6pPr>
            <a:lvl7pPr lvl="6" algn="ctr" rtl="0">
              <a:lnSpc>
                <a:spcPct val="100000"/>
              </a:lnSpc>
              <a:spcBef>
                <a:spcPts val="0"/>
              </a:spcBef>
              <a:spcAft>
                <a:spcPts val="0"/>
              </a:spcAft>
              <a:buSzPts val="2100"/>
              <a:buFont typeface="PT Sans"/>
              <a:buNone/>
              <a:defRPr sz="2100">
                <a:latin typeface="PT Sans"/>
                <a:ea typeface="PT Sans"/>
                <a:cs typeface="PT Sans"/>
                <a:sym typeface="PT Sans"/>
              </a:defRPr>
            </a:lvl7pPr>
            <a:lvl8pPr lvl="7" algn="ctr" rtl="0">
              <a:lnSpc>
                <a:spcPct val="100000"/>
              </a:lnSpc>
              <a:spcBef>
                <a:spcPts val="0"/>
              </a:spcBef>
              <a:spcAft>
                <a:spcPts val="0"/>
              </a:spcAft>
              <a:buSzPts val="2100"/>
              <a:buFont typeface="PT Sans"/>
              <a:buNone/>
              <a:defRPr sz="2100">
                <a:latin typeface="PT Sans"/>
                <a:ea typeface="PT Sans"/>
                <a:cs typeface="PT Sans"/>
                <a:sym typeface="PT Sans"/>
              </a:defRPr>
            </a:lvl8pPr>
            <a:lvl9pPr lvl="8" algn="ctr" rtl="0">
              <a:lnSpc>
                <a:spcPct val="100000"/>
              </a:lnSpc>
              <a:spcBef>
                <a:spcPts val="0"/>
              </a:spcBef>
              <a:spcAft>
                <a:spcPts val="0"/>
              </a:spcAft>
              <a:buSzPts val="2100"/>
              <a:buFont typeface="PT Sans"/>
              <a:buNone/>
              <a:defRPr sz="2100">
                <a:latin typeface="PT Sans"/>
                <a:ea typeface="PT Sans"/>
                <a:cs typeface="PT Sans"/>
                <a:sym typeface="PT Sans"/>
              </a:defRPr>
            </a:lvl9pPr>
          </a:lstStyle>
          <a:p>
            <a:endParaRPr/>
          </a:p>
        </p:txBody>
      </p:sp>
      <p:sp>
        <p:nvSpPr>
          <p:cNvPr id="385" name="Google Shape;385;p30"/>
          <p:cNvSpPr txBox="1">
            <a:spLocks noGrp="1"/>
          </p:cNvSpPr>
          <p:nvPr>
            <p:ph type="subTitle" idx="8"/>
          </p:nvPr>
        </p:nvSpPr>
        <p:spPr>
          <a:xfrm>
            <a:off x="6032300" y="3132150"/>
            <a:ext cx="2173200" cy="5055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dk1"/>
              </a:buClr>
              <a:buSzPts val="2400"/>
              <a:buFont typeface="Bebas Neue"/>
              <a:buNone/>
              <a:defRPr sz="2400" b="1">
                <a:solidFill>
                  <a:schemeClr val="dk1"/>
                </a:solidFill>
                <a:latin typeface="Poppins"/>
                <a:ea typeface="Poppins"/>
                <a:cs typeface="Poppins"/>
                <a:sym typeface="Poppins"/>
              </a:defRPr>
            </a:lvl1pPr>
            <a:lvl2pPr lvl="1"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algn="ctr" rtl="0">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a:endParaRPr/>
          </a:p>
        </p:txBody>
      </p:sp>
      <p:sp>
        <p:nvSpPr>
          <p:cNvPr id="386" name="Google Shape;386;p30"/>
          <p:cNvSpPr txBox="1">
            <a:spLocks noGrp="1"/>
          </p:cNvSpPr>
          <p:nvPr>
            <p:ph type="title" idx="9"/>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7" name="Google Shape;387;p30"/>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30"/>
          <p:cNvSpPr/>
          <p:nvPr/>
        </p:nvSpPr>
        <p:spPr>
          <a:xfrm>
            <a:off x="-1731000" y="2571745"/>
            <a:ext cx="2496096" cy="158235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30"/>
          <p:cNvSpPr/>
          <p:nvPr/>
        </p:nvSpPr>
        <p:spPr>
          <a:xfrm>
            <a:off x="8488556" y="1302489"/>
            <a:ext cx="1300321" cy="1626477"/>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0" name="Google Shape;390;p30"/>
          <p:cNvGrpSpPr/>
          <p:nvPr/>
        </p:nvGrpSpPr>
        <p:grpSpPr>
          <a:xfrm>
            <a:off x="8676565" y="1435450"/>
            <a:ext cx="360758" cy="258297"/>
            <a:chOff x="4992850" y="4345375"/>
            <a:chExt cx="607336" cy="638400"/>
          </a:xfrm>
        </p:grpSpPr>
        <p:sp>
          <p:nvSpPr>
            <p:cNvPr id="391" name="Google Shape;391;p30"/>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30"/>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93" name="Google Shape;393;p30"/>
          <p:cNvSpPr/>
          <p:nvPr/>
        </p:nvSpPr>
        <p:spPr>
          <a:xfrm>
            <a:off x="170850" y="14354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94" name="Google Shape;394;p30"/>
          <p:cNvGrpSpPr/>
          <p:nvPr/>
        </p:nvGrpSpPr>
        <p:grpSpPr>
          <a:xfrm>
            <a:off x="212297" y="3225671"/>
            <a:ext cx="234196" cy="188409"/>
            <a:chOff x="5151797" y="479071"/>
            <a:chExt cx="234196" cy="188409"/>
          </a:xfrm>
        </p:grpSpPr>
        <p:sp>
          <p:nvSpPr>
            <p:cNvPr id="395" name="Google Shape;395;p30"/>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30"/>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7" name="Google Shape;397;p30"/>
          <p:cNvGrpSpPr/>
          <p:nvPr/>
        </p:nvGrpSpPr>
        <p:grpSpPr>
          <a:xfrm>
            <a:off x="8664279" y="4232272"/>
            <a:ext cx="234788" cy="188409"/>
            <a:chOff x="6428979" y="917397"/>
            <a:chExt cx="234788" cy="188409"/>
          </a:xfrm>
        </p:grpSpPr>
        <p:sp>
          <p:nvSpPr>
            <p:cNvPr id="398" name="Google Shape;398;p30"/>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30"/>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00" name="Google Shape;400;p30"/>
          <p:cNvSpPr/>
          <p:nvPr/>
        </p:nvSpPr>
        <p:spPr>
          <a:xfrm>
            <a:off x="8712350" y="2174488"/>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hanks">
  <p:cSld name="CUSTOM_3_1">
    <p:spTree>
      <p:nvGrpSpPr>
        <p:cNvPr id="1" name="Shape 401"/>
        <p:cNvGrpSpPr/>
        <p:nvPr/>
      </p:nvGrpSpPr>
      <p:grpSpPr>
        <a:xfrm>
          <a:off x="0" y="0"/>
          <a:ext cx="0" cy="0"/>
          <a:chOff x="0" y="0"/>
          <a:chExt cx="0" cy="0"/>
        </a:xfrm>
      </p:grpSpPr>
      <p:sp>
        <p:nvSpPr>
          <p:cNvPr id="402" name="Google Shape;402;p31"/>
          <p:cNvSpPr txBox="1">
            <a:spLocks noGrp="1"/>
          </p:cNvSpPr>
          <p:nvPr>
            <p:ph type="title"/>
          </p:nvPr>
        </p:nvSpPr>
        <p:spPr>
          <a:xfrm>
            <a:off x="713258" y="736593"/>
            <a:ext cx="3858600" cy="1058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6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03" name="Google Shape;403;p31"/>
          <p:cNvSpPr txBox="1">
            <a:spLocks noGrp="1"/>
          </p:cNvSpPr>
          <p:nvPr>
            <p:ph type="subTitle" idx="1"/>
          </p:nvPr>
        </p:nvSpPr>
        <p:spPr>
          <a:xfrm>
            <a:off x="713225" y="1775309"/>
            <a:ext cx="3858600" cy="1058700"/>
          </a:xfrm>
          <a:prstGeom prst="rect">
            <a:avLst/>
          </a:prstGeom>
        </p:spPr>
        <p:txBody>
          <a:bodyPr spcFirstLastPara="1" wrap="square" lIns="91425" tIns="91425" rIns="91425" bIns="91425" anchor="ctr" anchorCtr="0">
            <a:noAutofit/>
          </a:bodyPr>
          <a:lstStyle>
            <a:lvl1pPr lvl="0"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404" name="Google Shape;404;p31"/>
          <p:cNvSpPr txBox="1"/>
          <p:nvPr/>
        </p:nvSpPr>
        <p:spPr>
          <a:xfrm>
            <a:off x="713225" y="3521150"/>
            <a:ext cx="3858600" cy="741900"/>
          </a:xfrm>
          <a:prstGeom prst="rect">
            <a:avLst/>
          </a:prstGeom>
          <a:noFill/>
          <a:ln>
            <a:noFill/>
          </a:ln>
        </p:spPr>
        <p:txBody>
          <a:bodyPr spcFirstLastPara="1" wrap="square" lIns="91425" tIns="91425" rIns="91425" bIns="91425" anchor="t" anchorCtr="0">
            <a:noAutofit/>
          </a:bodyPr>
          <a:lstStyle/>
          <a:p>
            <a:pPr marL="0" lvl="0" indent="0" algn="l" rtl="0">
              <a:spcBef>
                <a:spcPts val="300"/>
              </a:spcBef>
              <a:spcAft>
                <a:spcPts val="0"/>
              </a:spcAft>
              <a:buNone/>
            </a:pPr>
            <a:r>
              <a:rPr lang="en" sz="1200" b="1">
                <a:solidFill>
                  <a:schemeClr val="dk1"/>
                </a:solidFill>
                <a:latin typeface="Lato"/>
                <a:ea typeface="Lato"/>
                <a:cs typeface="Lato"/>
                <a:sym typeface="Lato"/>
              </a:rPr>
              <a:t>CREDITS:</a:t>
            </a:r>
            <a:r>
              <a:rPr lang="en" sz="1200">
                <a:solidFill>
                  <a:schemeClr val="dk1"/>
                </a:solidFill>
                <a:latin typeface="Lato"/>
                <a:ea typeface="Lato"/>
                <a:cs typeface="Lato"/>
                <a:sym typeface="Lato"/>
              </a:rPr>
              <a:t> This presentation template was created by </a:t>
            </a:r>
            <a:r>
              <a:rPr lang="en" sz="1200" b="1" u="sng">
                <a:solidFill>
                  <a:schemeClr val="hlink"/>
                </a:solidFill>
                <a:latin typeface="Lato"/>
                <a:ea typeface="Lato"/>
                <a:cs typeface="Lato"/>
                <a:sym typeface="Lato"/>
                <a:hlinkClick r:id="rId2"/>
              </a:rPr>
              <a:t>Slidesgo</a:t>
            </a:r>
            <a:r>
              <a:rPr lang="en" sz="1200">
                <a:solidFill>
                  <a:schemeClr val="dk1"/>
                </a:solidFill>
                <a:latin typeface="Lato"/>
                <a:ea typeface="Lato"/>
                <a:cs typeface="Lato"/>
                <a:sym typeface="Lato"/>
              </a:rPr>
              <a:t>, and includes icons by </a:t>
            </a:r>
            <a:r>
              <a:rPr lang="en" sz="1200" b="1" u="sng">
                <a:solidFill>
                  <a:schemeClr val="dk1"/>
                </a:solidFill>
                <a:latin typeface="Lato"/>
                <a:ea typeface="Lato"/>
                <a:cs typeface="Lato"/>
                <a:sym typeface="Lato"/>
                <a:hlinkClick r:id="rId3">
                  <a:extLst>
                    <a:ext uri="{A12FA001-AC4F-418D-AE19-62706E023703}">
                      <ahyp:hlinkClr xmlns:ahyp="http://schemas.microsoft.com/office/drawing/2018/hyperlinkcolor" val="tx"/>
                    </a:ext>
                  </a:extLst>
                </a:hlinkClick>
              </a:rPr>
              <a:t>Flaticon</a:t>
            </a:r>
            <a:r>
              <a:rPr lang="en" sz="1200">
                <a:solidFill>
                  <a:schemeClr val="dk1"/>
                </a:solidFill>
                <a:latin typeface="Lato"/>
                <a:ea typeface="Lato"/>
                <a:cs typeface="Lato"/>
                <a:sym typeface="Lato"/>
              </a:rPr>
              <a:t>, and infographics &amp; images by </a:t>
            </a:r>
            <a:r>
              <a:rPr lang="en" sz="1200" b="1" u="sng">
                <a:solidFill>
                  <a:schemeClr val="dk1"/>
                </a:solidFill>
                <a:latin typeface="Lato"/>
                <a:ea typeface="Lato"/>
                <a:cs typeface="Lato"/>
                <a:sym typeface="Lato"/>
                <a:hlinkClick r:id="rId4">
                  <a:extLst>
                    <a:ext uri="{A12FA001-AC4F-418D-AE19-62706E023703}">
                      <ahyp:hlinkClr xmlns:ahyp="http://schemas.microsoft.com/office/drawing/2018/hyperlinkcolor" val="tx"/>
                    </a:ext>
                  </a:extLst>
                </a:hlinkClick>
              </a:rPr>
              <a:t>Freepik</a:t>
            </a:r>
            <a:r>
              <a:rPr lang="en" sz="1200" u="sng">
                <a:solidFill>
                  <a:schemeClr val="dk1"/>
                </a:solidFill>
                <a:latin typeface="Lato"/>
                <a:ea typeface="Lato"/>
                <a:cs typeface="Lato"/>
                <a:sym typeface="Lato"/>
              </a:rPr>
              <a:t> </a:t>
            </a:r>
            <a:endParaRPr sz="1200" b="1" u="sng">
              <a:solidFill>
                <a:schemeClr val="dk1"/>
              </a:solidFill>
              <a:latin typeface="Lato"/>
              <a:ea typeface="Lato"/>
              <a:cs typeface="Lato"/>
              <a:sym typeface="Lato"/>
            </a:endParaRPr>
          </a:p>
        </p:txBody>
      </p:sp>
      <p:sp>
        <p:nvSpPr>
          <p:cNvPr id="405" name="Google Shape;405;p31"/>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713225" y="2254513"/>
            <a:ext cx="4444500" cy="915900"/>
          </a:xfrm>
          <a:prstGeom prst="rect">
            <a:avLst/>
          </a:prstGeom>
        </p:spPr>
        <p:txBody>
          <a:bodyPr spcFirstLastPara="1" wrap="square" lIns="91425" tIns="91425" rIns="91425" bIns="91425" anchor="ctr" anchorCtr="0">
            <a:noAutofit/>
          </a:bodyPr>
          <a:lstStyle>
            <a:lvl1pPr lvl="0">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title" idx="2" hasCustomPrompt="1"/>
          </p:nvPr>
        </p:nvSpPr>
        <p:spPr>
          <a:xfrm>
            <a:off x="713225" y="1322859"/>
            <a:ext cx="1652100" cy="915900"/>
          </a:xfrm>
          <a:prstGeom prst="rect">
            <a:avLst/>
          </a:prstGeom>
          <a:no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5" name="Google Shape;15;p3"/>
          <p:cNvSpPr txBox="1">
            <a:spLocks noGrp="1"/>
          </p:cNvSpPr>
          <p:nvPr>
            <p:ph type="subTitle" idx="1"/>
          </p:nvPr>
        </p:nvSpPr>
        <p:spPr>
          <a:xfrm>
            <a:off x="713225" y="3209796"/>
            <a:ext cx="4444500" cy="37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6" name="Google Shape;16;p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 name="Google Shape;17;p3"/>
          <p:cNvGrpSpPr/>
          <p:nvPr/>
        </p:nvGrpSpPr>
        <p:grpSpPr>
          <a:xfrm>
            <a:off x="4923497" y="281246"/>
            <a:ext cx="234196" cy="188409"/>
            <a:chOff x="3889166" y="1636096"/>
            <a:chExt cx="98179" cy="78984"/>
          </a:xfrm>
        </p:grpSpPr>
        <p:sp>
          <p:nvSpPr>
            <p:cNvPr id="18" name="Google Shape;18;p3"/>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3"/>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 name="Google Shape;20;p3"/>
          <p:cNvGrpSpPr/>
          <p:nvPr/>
        </p:nvGrpSpPr>
        <p:grpSpPr>
          <a:xfrm>
            <a:off x="8670104" y="3863122"/>
            <a:ext cx="234788" cy="188409"/>
            <a:chOff x="4424582" y="1819850"/>
            <a:chExt cx="98427" cy="78984"/>
          </a:xfrm>
        </p:grpSpPr>
        <p:sp>
          <p:nvSpPr>
            <p:cNvPr id="21" name="Google Shape;21;p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406"/>
        <p:cNvGrpSpPr/>
        <p:nvPr/>
      </p:nvGrpSpPr>
      <p:grpSpPr>
        <a:xfrm>
          <a:off x="0" y="0"/>
          <a:ext cx="0" cy="0"/>
          <a:chOff x="0" y="0"/>
          <a:chExt cx="0" cy="0"/>
        </a:xfrm>
      </p:grpSpPr>
      <p:sp>
        <p:nvSpPr>
          <p:cNvPr id="407" name="Google Shape;407;p32"/>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408"/>
        <p:cNvGrpSpPr/>
        <p:nvPr/>
      </p:nvGrpSpPr>
      <p:grpSpPr>
        <a:xfrm>
          <a:off x="0" y="0"/>
          <a:ext cx="0" cy="0"/>
          <a:chOff x="0" y="0"/>
          <a:chExt cx="0" cy="0"/>
        </a:xfrm>
      </p:grpSpPr>
      <p:sp>
        <p:nvSpPr>
          <p:cNvPr id="409" name="Google Shape;409;p3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3"/>
          <p:cNvSpPr/>
          <p:nvPr/>
        </p:nvSpPr>
        <p:spPr>
          <a:xfrm rot="3555162" flipH="1">
            <a:off x="-993615" y="620242"/>
            <a:ext cx="1625808" cy="1526544"/>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3"/>
          <p:cNvSpPr/>
          <p:nvPr/>
        </p:nvSpPr>
        <p:spPr>
          <a:xfrm flipH="1">
            <a:off x="8511080" y="2803089"/>
            <a:ext cx="2259360" cy="2189809"/>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33"/>
          <p:cNvSpPr/>
          <p:nvPr/>
        </p:nvSpPr>
        <p:spPr>
          <a:xfrm flipH="1">
            <a:off x="325220" y="262450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3" name="Google Shape;413;p33"/>
          <p:cNvGrpSpPr/>
          <p:nvPr/>
        </p:nvGrpSpPr>
        <p:grpSpPr>
          <a:xfrm>
            <a:off x="8511086" y="618472"/>
            <a:ext cx="367931" cy="258303"/>
            <a:chOff x="4935811" y="4414372"/>
            <a:chExt cx="367931" cy="258303"/>
          </a:xfrm>
        </p:grpSpPr>
        <p:sp>
          <p:nvSpPr>
            <p:cNvPr id="414" name="Google Shape;414;p33"/>
            <p:cNvSpPr/>
            <p:nvPr/>
          </p:nvSpPr>
          <p:spPr>
            <a:xfrm flipH="1">
              <a:off x="5169642" y="4414375"/>
              <a:ext cx="134100" cy="2583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3"/>
            <p:cNvSpPr/>
            <p:nvPr/>
          </p:nvSpPr>
          <p:spPr>
            <a:xfrm rot="10800000" flipH="1">
              <a:off x="4935811" y="4414372"/>
              <a:ext cx="134100" cy="2583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16" name="Google Shape;416;p33"/>
          <p:cNvSpPr/>
          <p:nvPr/>
        </p:nvSpPr>
        <p:spPr>
          <a:xfrm flipH="1">
            <a:off x="239095" y="38109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7" name="Google Shape;417;p33"/>
          <p:cNvGrpSpPr/>
          <p:nvPr/>
        </p:nvGrpSpPr>
        <p:grpSpPr>
          <a:xfrm>
            <a:off x="184447" y="1289308"/>
            <a:ext cx="234196" cy="188409"/>
            <a:chOff x="368022" y="616196"/>
            <a:chExt cx="234196" cy="188409"/>
          </a:xfrm>
        </p:grpSpPr>
        <p:sp>
          <p:nvSpPr>
            <p:cNvPr id="418" name="Google Shape;418;p33"/>
            <p:cNvSpPr/>
            <p:nvPr/>
          </p:nvSpPr>
          <p:spPr>
            <a:xfrm>
              <a:off x="368022" y="616196"/>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3"/>
            <p:cNvSpPr/>
            <p:nvPr/>
          </p:nvSpPr>
          <p:spPr>
            <a:xfrm>
              <a:off x="477627" y="616196"/>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20" name="Google Shape;420;p33"/>
          <p:cNvGrpSpPr/>
          <p:nvPr/>
        </p:nvGrpSpPr>
        <p:grpSpPr>
          <a:xfrm>
            <a:off x="8763527" y="3267172"/>
            <a:ext cx="234788" cy="188409"/>
            <a:chOff x="8551627" y="4274197"/>
            <a:chExt cx="234788" cy="188409"/>
          </a:xfrm>
        </p:grpSpPr>
        <p:sp>
          <p:nvSpPr>
            <p:cNvPr id="421" name="Google Shape;421;p33"/>
            <p:cNvSpPr/>
            <p:nvPr/>
          </p:nvSpPr>
          <p:spPr>
            <a:xfrm>
              <a:off x="8661148" y="42741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33"/>
            <p:cNvSpPr/>
            <p:nvPr/>
          </p:nvSpPr>
          <p:spPr>
            <a:xfrm>
              <a:off x="8551627" y="42741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9"/>
        <p:cNvGrpSpPr/>
        <p:nvPr/>
      </p:nvGrpSpPr>
      <p:grpSpPr>
        <a:xfrm>
          <a:off x="0" y="0"/>
          <a:ext cx="0" cy="0"/>
          <a:chOff x="0" y="0"/>
          <a:chExt cx="0" cy="0"/>
        </a:xfrm>
      </p:grpSpPr>
      <p:sp>
        <p:nvSpPr>
          <p:cNvPr id="60" name="Google Shape;60;p6"/>
          <p:cNvSpPr/>
          <p:nvPr/>
        </p:nvSpPr>
        <p:spPr>
          <a:xfrm>
            <a:off x="-2362825" y="3936750"/>
            <a:ext cx="3228251" cy="2660759"/>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 name="Google Shape;61;p6"/>
          <p:cNvGrpSpPr/>
          <p:nvPr/>
        </p:nvGrpSpPr>
        <p:grpSpPr>
          <a:xfrm>
            <a:off x="196040" y="4345703"/>
            <a:ext cx="360758" cy="258297"/>
            <a:chOff x="4992850" y="4345375"/>
            <a:chExt cx="607336" cy="638400"/>
          </a:xfrm>
        </p:grpSpPr>
        <p:sp>
          <p:nvSpPr>
            <p:cNvPr id="62" name="Google Shape;62;p6"/>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6"/>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 name="Google Shape;64;p6"/>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a:off x="8488179" y="523494"/>
            <a:ext cx="1017284" cy="95517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a:off x="8687425" y="8348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6"/>
          <p:cNvSpPr/>
          <p:nvPr/>
        </p:nvSpPr>
        <p:spPr>
          <a:xfrm>
            <a:off x="196050" y="2503050"/>
            <a:ext cx="215100" cy="258300"/>
          </a:xfrm>
          <a:prstGeom prst="bracket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5"/>
        <p:cNvGrpSpPr/>
        <p:nvPr/>
      </p:nvGrpSpPr>
      <p:grpSpPr>
        <a:xfrm>
          <a:off x="0" y="0"/>
          <a:ext cx="0" cy="0"/>
          <a:chOff x="0" y="0"/>
          <a:chExt cx="0" cy="0"/>
        </a:xfrm>
      </p:grpSpPr>
      <p:sp>
        <p:nvSpPr>
          <p:cNvPr id="86" name="Google Shape;86;p10"/>
          <p:cNvSpPr>
            <a:spLocks noGrp="1"/>
          </p:cNvSpPr>
          <p:nvPr>
            <p:ph type="pic" idx="2"/>
          </p:nvPr>
        </p:nvSpPr>
        <p:spPr>
          <a:xfrm>
            <a:off x="0" y="0"/>
            <a:ext cx="9144000" cy="5143500"/>
          </a:xfrm>
          <a:prstGeom prst="rect">
            <a:avLst/>
          </a:prstGeom>
          <a:noFill/>
          <a:ln>
            <a:noFill/>
          </a:ln>
        </p:spPr>
      </p:sp>
      <p:sp>
        <p:nvSpPr>
          <p:cNvPr id="87" name="Google Shape;87;p10"/>
          <p:cNvSpPr txBox="1">
            <a:spLocks noGrp="1"/>
          </p:cNvSpPr>
          <p:nvPr>
            <p:ph type="title"/>
          </p:nvPr>
        </p:nvSpPr>
        <p:spPr>
          <a:xfrm>
            <a:off x="720000" y="4014450"/>
            <a:ext cx="7704000" cy="5727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3000"/>
              <a:buNone/>
              <a:defRPr sz="3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8"/>
        <p:cNvGrpSpPr/>
        <p:nvPr/>
      </p:nvGrpSpPr>
      <p:grpSpPr>
        <a:xfrm>
          <a:off x="0" y="0"/>
          <a:ext cx="0" cy="0"/>
          <a:chOff x="0" y="0"/>
          <a:chExt cx="0" cy="0"/>
        </a:xfrm>
      </p:grpSpPr>
      <p:sp>
        <p:nvSpPr>
          <p:cNvPr id="89" name="Google Shape;89;p11"/>
          <p:cNvSpPr txBox="1">
            <a:spLocks noGrp="1"/>
          </p:cNvSpPr>
          <p:nvPr>
            <p:ph type="title" hasCustomPrompt="1"/>
          </p:nvPr>
        </p:nvSpPr>
        <p:spPr>
          <a:xfrm>
            <a:off x="713225" y="966275"/>
            <a:ext cx="4976700" cy="1349700"/>
          </a:xfrm>
          <a:prstGeom prst="rect">
            <a:avLst/>
          </a:prstGeom>
        </p:spPr>
        <p:txBody>
          <a:bodyPr spcFirstLastPara="1" wrap="square" lIns="91425" tIns="91425" rIns="91425" bIns="91425" anchor="b" anchorCtr="0">
            <a:noAutofit/>
          </a:bodyPr>
          <a:lstStyle>
            <a:lvl1pPr lvl="0">
              <a:spcBef>
                <a:spcPts val="0"/>
              </a:spcBef>
              <a:spcAft>
                <a:spcPts val="0"/>
              </a:spcAft>
              <a:buSzPts val="9600"/>
              <a:buNone/>
              <a:defRPr sz="7200">
                <a:solidFill>
                  <a:schemeClr val="accent1"/>
                </a:solidFill>
              </a:defRPr>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0" name="Google Shape;90;p11"/>
          <p:cNvSpPr txBox="1">
            <a:spLocks noGrp="1"/>
          </p:cNvSpPr>
          <p:nvPr>
            <p:ph type="subTitle" idx="1"/>
          </p:nvPr>
        </p:nvSpPr>
        <p:spPr>
          <a:xfrm>
            <a:off x="713225" y="2284468"/>
            <a:ext cx="4976700" cy="394200"/>
          </a:xfrm>
          <a:prstGeom prst="rect">
            <a:avLst/>
          </a:prstGeom>
        </p:spPr>
        <p:txBody>
          <a:bodyPr spcFirstLastPara="1" wrap="square" lIns="91425" tIns="91425" rIns="91425" bIns="91425" anchor="t" anchorCtr="0">
            <a:noAutofit/>
          </a:bodyPr>
          <a:lstStyle>
            <a:lvl1pPr lvl="0" rtl="0">
              <a:spcBef>
                <a:spcPts val="0"/>
              </a:spcBef>
              <a:spcAft>
                <a:spcPts val="0"/>
              </a:spcAft>
              <a:buSzPts val="1600"/>
              <a:buNone/>
              <a:defRPr/>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91" name="Google Shape;91;p11"/>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11"/>
          <p:cNvSpPr/>
          <p:nvPr/>
        </p:nvSpPr>
        <p:spPr>
          <a:xfrm>
            <a:off x="8512650" y="10056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93"/>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94"/>
        <p:cNvGrpSpPr/>
        <p:nvPr/>
      </p:nvGrpSpPr>
      <p:grpSpPr>
        <a:xfrm>
          <a:off x="0" y="0"/>
          <a:ext cx="0" cy="0"/>
          <a:chOff x="0" y="0"/>
          <a:chExt cx="0" cy="0"/>
        </a:xfrm>
      </p:grpSpPr>
      <p:sp>
        <p:nvSpPr>
          <p:cNvPr id="95" name="Google Shape;95;p13"/>
          <p:cNvSpPr/>
          <p:nvPr/>
        </p:nvSpPr>
        <p:spPr>
          <a:xfrm rot="-5400000">
            <a:off x="7973900" y="246170"/>
            <a:ext cx="2496096" cy="158235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13"/>
          <p:cNvSpPr/>
          <p:nvPr/>
        </p:nvSpPr>
        <p:spPr>
          <a:xfrm>
            <a:off x="8567075" y="8021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13"/>
          <p:cNvSpPr/>
          <p:nvPr/>
        </p:nvSpPr>
        <p:spPr>
          <a:xfrm>
            <a:off x="8781950" y="140042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8" name="Google Shape;98;p13"/>
          <p:cNvGrpSpPr/>
          <p:nvPr/>
        </p:nvGrpSpPr>
        <p:grpSpPr>
          <a:xfrm>
            <a:off x="8670104" y="4402872"/>
            <a:ext cx="234788" cy="188409"/>
            <a:chOff x="4424582" y="1819850"/>
            <a:chExt cx="98427" cy="78984"/>
          </a:xfrm>
        </p:grpSpPr>
        <p:sp>
          <p:nvSpPr>
            <p:cNvPr id="99" name="Google Shape;99;p1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1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1" name="Google Shape;101;p13"/>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13"/>
          <p:cNvSpPr/>
          <p:nvPr/>
        </p:nvSpPr>
        <p:spPr>
          <a:xfrm rot="-6789333">
            <a:off x="-1733103" y="1956216"/>
            <a:ext cx="2259312" cy="2189763"/>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 name="Google Shape;103;p13"/>
          <p:cNvGrpSpPr/>
          <p:nvPr/>
        </p:nvGrpSpPr>
        <p:grpSpPr>
          <a:xfrm rot="10800000">
            <a:off x="190746" y="3262197"/>
            <a:ext cx="234788" cy="188409"/>
            <a:chOff x="4424582" y="1819850"/>
            <a:chExt cx="98427" cy="78984"/>
          </a:xfrm>
        </p:grpSpPr>
        <p:sp>
          <p:nvSpPr>
            <p:cNvPr id="104" name="Google Shape;104;p13"/>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13"/>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 name="Google Shape;106;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7" name="Google Shape;107;p13"/>
          <p:cNvSpPr txBox="1">
            <a:spLocks noGrp="1"/>
          </p:cNvSpPr>
          <p:nvPr>
            <p:ph type="subTitle" idx="1"/>
          </p:nvPr>
        </p:nvSpPr>
        <p:spPr>
          <a:xfrm>
            <a:off x="1121725" y="230114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8" name="Google Shape;108;p13"/>
          <p:cNvSpPr txBox="1">
            <a:spLocks noGrp="1"/>
          </p:cNvSpPr>
          <p:nvPr>
            <p:ph type="subTitle" idx="2"/>
          </p:nvPr>
        </p:nvSpPr>
        <p:spPr>
          <a:xfrm>
            <a:off x="3820996" y="2301147"/>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09" name="Google Shape;109;p13"/>
          <p:cNvSpPr txBox="1">
            <a:spLocks noGrp="1"/>
          </p:cNvSpPr>
          <p:nvPr>
            <p:ph type="subTitle" idx="3"/>
          </p:nvPr>
        </p:nvSpPr>
        <p:spPr>
          <a:xfrm>
            <a:off x="1121725" y="40343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0" name="Google Shape;110;p13"/>
          <p:cNvSpPr txBox="1">
            <a:spLocks noGrp="1"/>
          </p:cNvSpPr>
          <p:nvPr>
            <p:ph type="subTitle" idx="4"/>
          </p:nvPr>
        </p:nvSpPr>
        <p:spPr>
          <a:xfrm>
            <a:off x="3820996" y="4034328"/>
            <a:ext cx="23055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11" name="Google Shape;111;p13"/>
          <p:cNvSpPr txBox="1">
            <a:spLocks noGrp="1"/>
          </p:cNvSpPr>
          <p:nvPr>
            <p:ph type="title" idx="5" hasCustomPrompt="1"/>
          </p:nvPr>
        </p:nvSpPr>
        <p:spPr>
          <a:xfrm>
            <a:off x="1121725" y="1238726"/>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2" name="Google Shape;112;p13"/>
          <p:cNvSpPr txBox="1">
            <a:spLocks noGrp="1"/>
          </p:cNvSpPr>
          <p:nvPr>
            <p:ph type="title" idx="6" hasCustomPrompt="1"/>
          </p:nvPr>
        </p:nvSpPr>
        <p:spPr>
          <a:xfrm>
            <a:off x="1121725" y="2971389"/>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3" name="Google Shape;113;p13"/>
          <p:cNvSpPr txBox="1">
            <a:spLocks noGrp="1"/>
          </p:cNvSpPr>
          <p:nvPr>
            <p:ph type="title" idx="7" hasCustomPrompt="1"/>
          </p:nvPr>
        </p:nvSpPr>
        <p:spPr>
          <a:xfrm>
            <a:off x="3820996" y="1238726"/>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4" name="Google Shape;114;p13"/>
          <p:cNvSpPr txBox="1">
            <a:spLocks noGrp="1"/>
          </p:cNvSpPr>
          <p:nvPr>
            <p:ph type="title" idx="8" hasCustomPrompt="1"/>
          </p:nvPr>
        </p:nvSpPr>
        <p:spPr>
          <a:xfrm>
            <a:off x="3820996" y="2971389"/>
            <a:ext cx="734700" cy="5409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115" name="Google Shape;115;p13"/>
          <p:cNvSpPr txBox="1">
            <a:spLocks noGrp="1"/>
          </p:cNvSpPr>
          <p:nvPr>
            <p:ph type="subTitle" idx="9"/>
          </p:nvPr>
        </p:nvSpPr>
        <p:spPr>
          <a:xfrm>
            <a:off x="1121725" y="188718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6" name="Google Shape;116;p13"/>
          <p:cNvSpPr txBox="1">
            <a:spLocks noGrp="1"/>
          </p:cNvSpPr>
          <p:nvPr>
            <p:ph type="subTitle" idx="13"/>
          </p:nvPr>
        </p:nvSpPr>
        <p:spPr>
          <a:xfrm>
            <a:off x="3820996" y="1887187"/>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7" name="Google Shape;117;p13"/>
          <p:cNvSpPr txBox="1">
            <a:spLocks noGrp="1"/>
          </p:cNvSpPr>
          <p:nvPr>
            <p:ph type="subTitle" idx="14"/>
          </p:nvPr>
        </p:nvSpPr>
        <p:spPr>
          <a:xfrm>
            <a:off x="1121725" y="361985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118" name="Google Shape;118;p13"/>
          <p:cNvSpPr txBox="1">
            <a:spLocks noGrp="1"/>
          </p:cNvSpPr>
          <p:nvPr>
            <p:ph type="subTitle" idx="15"/>
          </p:nvPr>
        </p:nvSpPr>
        <p:spPr>
          <a:xfrm>
            <a:off x="3820996" y="3619850"/>
            <a:ext cx="2305500" cy="484800"/>
          </a:xfrm>
          <a:prstGeom prst="rect">
            <a:avLst/>
          </a:prstGeom>
        </p:spPr>
        <p:txBody>
          <a:bodyPr spcFirstLastPara="1" wrap="square" lIns="91425" tIns="91425" rIns="91425" bIns="91425" anchor="b" anchorCtr="0">
            <a:noAutofit/>
          </a:bodyPr>
          <a:lstStyle>
            <a:lvl1pPr lvl="0" rtl="0">
              <a:spcBef>
                <a:spcPts val="0"/>
              </a:spcBef>
              <a:spcAft>
                <a:spcPts val="0"/>
              </a:spcAft>
              <a:buSzPts val="2400"/>
              <a:buFont typeface="Bebas Neue"/>
              <a:buNone/>
              <a:defRPr sz="2400" b="1">
                <a:solidFill>
                  <a:schemeClr val="dk1"/>
                </a:solidFill>
                <a:latin typeface="Poppins"/>
                <a:ea typeface="Poppins"/>
                <a:cs typeface="Poppins"/>
                <a:sym typeface="Poppins"/>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Quote">
  <p:cSld name="BLANK_1_1">
    <p:spTree>
      <p:nvGrpSpPr>
        <p:cNvPr id="1" name="Shape 119"/>
        <p:cNvGrpSpPr/>
        <p:nvPr/>
      </p:nvGrpSpPr>
      <p:grpSpPr>
        <a:xfrm>
          <a:off x="0" y="0"/>
          <a:ext cx="0" cy="0"/>
          <a:chOff x="0" y="0"/>
          <a:chExt cx="0" cy="0"/>
        </a:xfrm>
      </p:grpSpPr>
      <p:sp>
        <p:nvSpPr>
          <p:cNvPr id="120" name="Google Shape;120;p14"/>
          <p:cNvSpPr txBox="1">
            <a:spLocks noGrp="1"/>
          </p:cNvSpPr>
          <p:nvPr>
            <p:ph type="title"/>
          </p:nvPr>
        </p:nvSpPr>
        <p:spPr>
          <a:xfrm>
            <a:off x="713244" y="3705670"/>
            <a:ext cx="4059000" cy="5211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sz="24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endParaRPr/>
          </a:p>
        </p:txBody>
      </p:sp>
      <p:sp>
        <p:nvSpPr>
          <p:cNvPr id="121" name="Google Shape;121;p14"/>
          <p:cNvSpPr txBox="1">
            <a:spLocks noGrp="1"/>
          </p:cNvSpPr>
          <p:nvPr>
            <p:ph type="subTitle" idx="1"/>
          </p:nvPr>
        </p:nvSpPr>
        <p:spPr>
          <a:xfrm>
            <a:off x="713225" y="893100"/>
            <a:ext cx="4059000" cy="28362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
        <p:nvSpPr>
          <p:cNvPr id="122" name="Google Shape;122;p14"/>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p:nvPr/>
        </p:nvSpPr>
        <p:spPr>
          <a:xfrm>
            <a:off x="304800" y="41447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24" name="Google Shape;124;p14"/>
          <p:cNvGrpSpPr/>
          <p:nvPr/>
        </p:nvGrpSpPr>
        <p:grpSpPr>
          <a:xfrm>
            <a:off x="295247" y="666221"/>
            <a:ext cx="234196" cy="188409"/>
            <a:chOff x="5151797" y="479071"/>
            <a:chExt cx="234196" cy="188409"/>
          </a:xfrm>
        </p:grpSpPr>
        <p:sp>
          <p:nvSpPr>
            <p:cNvPr id="125" name="Google Shape;125;p14"/>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14"/>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header 1">
  <p:cSld name="CUSTOM_10">
    <p:spTree>
      <p:nvGrpSpPr>
        <p:cNvPr id="1" name="Shape 127"/>
        <p:cNvGrpSpPr/>
        <p:nvPr/>
      </p:nvGrpSpPr>
      <p:grpSpPr>
        <a:xfrm>
          <a:off x="0" y="0"/>
          <a:ext cx="0" cy="0"/>
          <a:chOff x="0" y="0"/>
          <a:chExt cx="0" cy="0"/>
        </a:xfrm>
      </p:grpSpPr>
      <p:sp>
        <p:nvSpPr>
          <p:cNvPr id="128" name="Google Shape;128;p15"/>
          <p:cNvSpPr txBox="1">
            <a:spLocks noGrp="1"/>
          </p:cNvSpPr>
          <p:nvPr>
            <p:ph type="title"/>
          </p:nvPr>
        </p:nvSpPr>
        <p:spPr>
          <a:xfrm>
            <a:off x="4641350" y="2377375"/>
            <a:ext cx="3790800" cy="878700"/>
          </a:xfrm>
          <a:prstGeom prst="rect">
            <a:avLst/>
          </a:prstGeom>
        </p:spPr>
        <p:txBody>
          <a:bodyPr spcFirstLastPara="1" wrap="square" lIns="91425" tIns="91425" rIns="91425" bIns="91425" anchor="ctr" anchorCtr="0">
            <a:noAutofit/>
          </a:bodyPr>
          <a:lstStyle>
            <a:lvl1pPr lvl="0" algn="r" rtl="0">
              <a:spcBef>
                <a:spcPts val="0"/>
              </a:spcBef>
              <a:spcAft>
                <a:spcPts val="0"/>
              </a:spcAft>
              <a:buSzPts val="3600"/>
              <a:buNone/>
              <a:defRPr sz="5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29" name="Google Shape;129;p15"/>
          <p:cNvSpPr txBox="1">
            <a:spLocks noGrp="1"/>
          </p:cNvSpPr>
          <p:nvPr>
            <p:ph type="title" idx="2" hasCustomPrompt="1"/>
          </p:nvPr>
        </p:nvSpPr>
        <p:spPr>
          <a:xfrm>
            <a:off x="6780125" y="1422091"/>
            <a:ext cx="1652100" cy="9159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lt1"/>
              </a:buClr>
              <a:buSzPts val="6000"/>
              <a:buNone/>
              <a:defRPr sz="6000">
                <a:solidFill>
                  <a:schemeClr val="accent1"/>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130" name="Google Shape;130;p15"/>
          <p:cNvSpPr txBox="1">
            <a:spLocks noGrp="1"/>
          </p:cNvSpPr>
          <p:nvPr>
            <p:ph type="subTitle" idx="1"/>
          </p:nvPr>
        </p:nvSpPr>
        <p:spPr>
          <a:xfrm>
            <a:off x="4641350" y="3314902"/>
            <a:ext cx="3790800" cy="375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31" name="Google Shape;131;p15"/>
          <p:cNvSpPr/>
          <p:nvPr/>
        </p:nvSpPr>
        <p:spPr>
          <a:xfrm rot="5400000">
            <a:off x="2150850" y="-1761150"/>
            <a:ext cx="4842300" cy="8665800"/>
          </a:xfrm>
          <a:prstGeom prst="bracketPair">
            <a:avLst/>
          </a:prstGeom>
          <a:noFill/>
          <a:ln w="2857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15"/>
          <p:cNvSpPr/>
          <p:nvPr/>
        </p:nvSpPr>
        <p:spPr>
          <a:xfrm>
            <a:off x="8587325" y="39570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Poppins"/>
              <a:buNone/>
              <a:defRPr sz="3000" b="1">
                <a:solidFill>
                  <a:schemeClr val="dk1"/>
                </a:solidFill>
                <a:latin typeface="Poppins"/>
                <a:ea typeface="Poppins"/>
                <a:cs typeface="Poppins"/>
                <a:sym typeface="Poppins"/>
              </a:defRPr>
            </a:lvl1pPr>
            <a:lvl2pPr lvl="1"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2pPr>
            <a:lvl3pPr lvl="2"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3pPr>
            <a:lvl4pPr lvl="3"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4pPr>
            <a:lvl5pPr lvl="4"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5pPr>
            <a:lvl6pPr lvl="5"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6pPr>
            <a:lvl7pPr lvl="6"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7pPr>
            <a:lvl8pPr lvl="7"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8pPr>
            <a:lvl9pPr lvl="8" rtl="0">
              <a:spcBef>
                <a:spcPts val="0"/>
              </a:spcBef>
              <a:spcAft>
                <a:spcPts val="0"/>
              </a:spcAft>
              <a:buClr>
                <a:schemeClr val="dk1"/>
              </a:buClr>
              <a:buSzPts val="3500"/>
              <a:buFont typeface="DM Sans"/>
              <a:buNone/>
              <a:defRPr sz="3500" b="1">
                <a:solidFill>
                  <a:schemeClr val="dk1"/>
                </a:solidFill>
                <a:latin typeface="DM Sans"/>
                <a:ea typeface="DM Sans"/>
                <a:cs typeface="DM Sans"/>
                <a:sym typeface="DM Sans"/>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1pPr>
            <a:lvl2pPr marL="914400" lvl="1"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2pPr>
            <a:lvl3pPr marL="1371600" lvl="2"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3pPr>
            <a:lvl4pPr marL="1828800" lvl="3"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4pPr>
            <a:lvl5pPr marL="2286000" lvl="4"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5pPr>
            <a:lvl6pPr marL="2743200" lvl="5"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6pPr>
            <a:lvl7pPr marL="3200400" lvl="6"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7pPr>
            <a:lvl8pPr marL="3657600" lvl="7"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8pPr>
            <a:lvl9pPr marL="4114800" lvl="8" indent="-317500">
              <a:lnSpc>
                <a:spcPct val="115000"/>
              </a:lnSpc>
              <a:spcBef>
                <a:spcPts val="0"/>
              </a:spcBef>
              <a:spcAft>
                <a:spcPts val="0"/>
              </a:spcAft>
              <a:buClr>
                <a:schemeClr val="dk1"/>
              </a:buClr>
              <a:buSzPts val="1400"/>
              <a:buFont typeface="Lato"/>
              <a:buChar char="■"/>
              <a:defRPr>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6" r:id="rId4"/>
    <p:sldLayoutId id="2147483657" r:id="rId5"/>
    <p:sldLayoutId id="2147483658" r:id="rId6"/>
    <p:sldLayoutId id="2147483659" r:id="rId7"/>
    <p:sldLayoutId id="2147483660" r:id="rId8"/>
    <p:sldLayoutId id="2147483661" r:id="rId9"/>
    <p:sldLayoutId id="2147483662" r:id="rId10"/>
    <p:sldLayoutId id="2147483663" r:id="rId11"/>
    <p:sldLayoutId id="2147483665" r:id="rId12"/>
    <p:sldLayoutId id="2147483666" r:id="rId13"/>
    <p:sldLayoutId id="2147483667" r:id="rId14"/>
    <p:sldLayoutId id="2147483670" r:id="rId15"/>
    <p:sldLayoutId id="2147483673" r:id="rId16"/>
    <p:sldLayoutId id="2147483674" r:id="rId17"/>
    <p:sldLayoutId id="2147483676" r:id="rId18"/>
    <p:sldLayoutId id="2147483677" r:id="rId19"/>
    <p:sldLayoutId id="2147483678" r:id="rId20"/>
    <p:sldLayoutId id="2147483679" r:id="rId2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jpe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3" Type="http://schemas.openxmlformats.org/officeDocument/2006/relationships/hyperlink" Target="mailto:johnobi2003@gmail.com" TargetMode="External"/><Relationship Id="rId2" Type="http://schemas.openxmlformats.org/officeDocument/2006/relationships/notesSlide" Target="../notesSlides/notesSlide28.xml"/><Relationship Id="rId1" Type="http://schemas.openxmlformats.org/officeDocument/2006/relationships/slideLayout" Target="../slideLayouts/slideLayout19.xml"/><Relationship Id="rId4" Type="http://schemas.openxmlformats.org/officeDocument/2006/relationships/hyperlink" Target="http://www.senml-webserver.onrender.com/"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sp>
        <p:nvSpPr>
          <p:cNvPr id="433" name="Google Shape;433;p37"/>
          <p:cNvSpPr txBox="1">
            <a:spLocks noGrp="1"/>
          </p:cNvSpPr>
          <p:nvPr>
            <p:ph type="ctrTitle"/>
          </p:nvPr>
        </p:nvSpPr>
        <p:spPr>
          <a:xfrm>
            <a:off x="703029" y="1330102"/>
            <a:ext cx="5003903" cy="21876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GB" sz="3600" dirty="0"/>
              <a:t>Sentiment Analysis and Model comparison with </a:t>
            </a:r>
            <a:r>
              <a:rPr lang="en-GB" sz="3600" dirty="0" err="1"/>
              <a:t>mlpack</a:t>
            </a:r>
            <a:r>
              <a:rPr lang="en-GB" sz="3600" dirty="0"/>
              <a:t> </a:t>
            </a:r>
            <a:r>
              <a:rPr lang="tr-TR" sz="3600" dirty="0"/>
              <a:t>c</a:t>
            </a:r>
            <a:r>
              <a:rPr lang="en-GB" sz="3600" dirty="0"/>
              <a:t>++</a:t>
            </a:r>
            <a:endParaRPr sz="2300" b="0" dirty="0"/>
          </a:p>
        </p:txBody>
      </p:sp>
      <p:sp>
        <p:nvSpPr>
          <p:cNvPr id="434" name="Google Shape;434;p37"/>
          <p:cNvSpPr txBox="1">
            <a:spLocks noGrp="1"/>
          </p:cNvSpPr>
          <p:nvPr>
            <p:ph type="subTitle" idx="1"/>
          </p:nvPr>
        </p:nvSpPr>
        <p:spPr>
          <a:xfrm>
            <a:off x="706890" y="3533474"/>
            <a:ext cx="4100400" cy="7281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By John Kelechukwu Obi 20140237</a:t>
            </a:r>
          </a:p>
          <a:p>
            <a:pPr marL="0" lvl="0" indent="0" algn="l" rtl="0">
              <a:spcBef>
                <a:spcPts val="0"/>
              </a:spcBef>
              <a:spcAft>
                <a:spcPts val="0"/>
              </a:spcAft>
              <a:buNone/>
            </a:pPr>
            <a:r>
              <a:rPr lang="en-US" dirty="0"/>
              <a:t>Supervisor</a:t>
            </a:r>
          </a:p>
          <a:p>
            <a:pPr marL="0" lvl="0" indent="0" algn="l" rtl="0">
              <a:spcBef>
                <a:spcPts val="0"/>
              </a:spcBef>
              <a:spcAft>
                <a:spcPts val="0"/>
              </a:spcAft>
              <a:buNone/>
            </a:pPr>
            <a:r>
              <a:rPr lang="en-US" dirty="0"/>
              <a:t>Asst. Prof. Dr. Cem </a:t>
            </a:r>
            <a:r>
              <a:rPr lang="en-US" dirty="0" err="1"/>
              <a:t>Kalyoncu</a:t>
            </a:r>
            <a:endParaRPr lang="en-US" dirty="0"/>
          </a:p>
        </p:txBody>
      </p:sp>
      <p:grpSp>
        <p:nvGrpSpPr>
          <p:cNvPr id="435" name="Google Shape;435;p37"/>
          <p:cNvGrpSpPr/>
          <p:nvPr/>
        </p:nvGrpSpPr>
        <p:grpSpPr>
          <a:xfrm>
            <a:off x="4905462" y="829082"/>
            <a:ext cx="3798091" cy="3485336"/>
            <a:chOff x="4899397" y="752100"/>
            <a:chExt cx="4028950" cy="3697185"/>
          </a:xfrm>
        </p:grpSpPr>
        <p:sp>
          <p:nvSpPr>
            <p:cNvPr id="436" name="Google Shape;436;p37"/>
            <p:cNvSpPr/>
            <p:nvPr/>
          </p:nvSpPr>
          <p:spPr>
            <a:xfrm>
              <a:off x="7780825" y="752100"/>
              <a:ext cx="215100" cy="258300"/>
            </a:xfrm>
            <a:prstGeom prst="bracketPair">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37" name="Google Shape;437;p37"/>
            <p:cNvGrpSpPr/>
            <p:nvPr/>
          </p:nvGrpSpPr>
          <p:grpSpPr>
            <a:xfrm>
              <a:off x="5432052" y="821996"/>
              <a:ext cx="335890" cy="188410"/>
              <a:chOff x="5261402" y="479071"/>
              <a:chExt cx="335890" cy="188410"/>
            </a:xfrm>
          </p:grpSpPr>
          <p:sp>
            <p:nvSpPr>
              <p:cNvPr id="438" name="Google Shape;438;p37"/>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37"/>
              <p:cNvSpPr/>
              <p:nvPr/>
            </p:nvSpPr>
            <p:spPr>
              <a:xfrm>
                <a:off x="5472025" y="479072"/>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40" name="Google Shape;440;p37"/>
            <p:cNvSpPr/>
            <p:nvPr/>
          </p:nvSpPr>
          <p:spPr>
            <a:xfrm>
              <a:off x="6611050" y="8895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1" name="Google Shape;441;p37"/>
            <p:cNvGrpSpPr/>
            <p:nvPr/>
          </p:nvGrpSpPr>
          <p:grpSpPr>
            <a:xfrm>
              <a:off x="4899397" y="1263526"/>
              <a:ext cx="3843891" cy="3185759"/>
              <a:chOff x="5893995" y="1281808"/>
              <a:chExt cx="3843891" cy="3185759"/>
            </a:xfrm>
          </p:grpSpPr>
          <p:grpSp>
            <p:nvGrpSpPr>
              <p:cNvPr id="442" name="Google Shape;442;p37"/>
              <p:cNvGrpSpPr/>
              <p:nvPr/>
            </p:nvGrpSpPr>
            <p:grpSpPr>
              <a:xfrm>
                <a:off x="6033386" y="1281808"/>
                <a:ext cx="3704499" cy="3168582"/>
                <a:chOff x="2836393" y="291825"/>
                <a:chExt cx="1571968" cy="1344557"/>
              </a:xfrm>
            </p:grpSpPr>
            <p:sp>
              <p:nvSpPr>
                <p:cNvPr id="443" name="Google Shape;443;p37"/>
                <p:cNvSpPr/>
                <p:nvPr/>
              </p:nvSpPr>
              <p:spPr>
                <a:xfrm>
                  <a:off x="2836393" y="291825"/>
                  <a:ext cx="1440288" cy="1187101"/>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 name="Google Shape;444;p37"/>
                <p:cNvSpPr/>
                <p:nvPr/>
              </p:nvSpPr>
              <p:spPr>
                <a:xfrm>
                  <a:off x="3954498" y="1210230"/>
                  <a:ext cx="453863" cy="426152"/>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5" name="Google Shape;445;p37"/>
              <p:cNvGrpSpPr/>
              <p:nvPr/>
            </p:nvGrpSpPr>
            <p:grpSpPr>
              <a:xfrm>
                <a:off x="5893995" y="1464670"/>
                <a:ext cx="3643100" cy="2852211"/>
                <a:chOff x="2823538" y="2323833"/>
                <a:chExt cx="1545914" cy="1210307"/>
              </a:xfrm>
            </p:grpSpPr>
            <p:grpSp>
              <p:nvGrpSpPr>
                <p:cNvPr id="446" name="Google Shape;446;p37"/>
                <p:cNvGrpSpPr/>
                <p:nvPr/>
              </p:nvGrpSpPr>
              <p:grpSpPr>
                <a:xfrm>
                  <a:off x="3030874" y="3205941"/>
                  <a:ext cx="1190857" cy="328200"/>
                  <a:chOff x="2909174" y="3294041"/>
                  <a:chExt cx="1190857" cy="328200"/>
                </a:xfrm>
              </p:grpSpPr>
              <p:sp>
                <p:nvSpPr>
                  <p:cNvPr id="447" name="Google Shape;447;p37"/>
                  <p:cNvSpPr/>
                  <p:nvPr/>
                </p:nvSpPr>
                <p:spPr>
                  <a:xfrm>
                    <a:off x="2909174" y="3294041"/>
                    <a:ext cx="1190857" cy="29944"/>
                  </a:xfrm>
                  <a:custGeom>
                    <a:avLst/>
                    <a:gdLst/>
                    <a:ahLst/>
                    <a:cxnLst/>
                    <a:rect l="l" t="t" r="r" b="b"/>
                    <a:pathLst>
                      <a:path w="35196" h="885" extrusionOk="0">
                        <a:moveTo>
                          <a:pt x="1" y="0"/>
                        </a:moveTo>
                        <a:lnTo>
                          <a:pt x="1" y="885"/>
                        </a:lnTo>
                        <a:lnTo>
                          <a:pt x="35195" y="885"/>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37"/>
                  <p:cNvSpPr/>
                  <p:nvPr/>
                </p:nvSpPr>
                <p:spPr>
                  <a:xfrm>
                    <a:off x="2909174" y="3379747"/>
                    <a:ext cx="1190857" cy="29944"/>
                  </a:xfrm>
                  <a:custGeom>
                    <a:avLst/>
                    <a:gdLst/>
                    <a:ahLst/>
                    <a:cxnLst/>
                    <a:rect l="l" t="t" r="r" b="b"/>
                    <a:pathLst>
                      <a:path w="35196" h="885" extrusionOk="0">
                        <a:moveTo>
                          <a:pt x="1" y="0"/>
                        </a:moveTo>
                        <a:lnTo>
                          <a:pt x="1" y="884"/>
                        </a:lnTo>
                        <a:lnTo>
                          <a:pt x="35195" y="884"/>
                        </a:lnTo>
                        <a:lnTo>
                          <a:pt x="3519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37"/>
                  <p:cNvSpPr/>
                  <p:nvPr/>
                </p:nvSpPr>
                <p:spPr>
                  <a:xfrm>
                    <a:off x="2976913" y="3304090"/>
                    <a:ext cx="18000" cy="318151"/>
                  </a:xfrm>
                  <a:custGeom>
                    <a:avLst/>
                    <a:gdLst/>
                    <a:ahLst/>
                    <a:cxnLst/>
                    <a:rect l="l" t="t" r="r" b="b"/>
                    <a:pathLst>
                      <a:path w="532" h="9403" extrusionOk="0">
                        <a:moveTo>
                          <a:pt x="1" y="1"/>
                        </a:moveTo>
                        <a:lnTo>
                          <a:pt x="1" y="9402"/>
                        </a:lnTo>
                        <a:lnTo>
                          <a:pt x="531" y="9402"/>
                        </a:lnTo>
                        <a:lnTo>
                          <a:pt x="53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37"/>
                  <p:cNvSpPr/>
                  <p:nvPr/>
                </p:nvSpPr>
                <p:spPr>
                  <a:xfrm>
                    <a:off x="4013372" y="3304090"/>
                    <a:ext cx="16782" cy="318151"/>
                  </a:xfrm>
                  <a:custGeom>
                    <a:avLst/>
                    <a:gdLst/>
                    <a:ahLst/>
                    <a:cxnLst/>
                    <a:rect l="l" t="t" r="r" b="b"/>
                    <a:pathLst>
                      <a:path w="496" h="9403" extrusionOk="0">
                        <a:moveTo>
                          <a:pt x="1" y="1"/>
                        </a:moveTo>
                        <a:lnTo>
                          <a:pt x="1" y="9402"/>
                        </a:lnTo>
                        <a:lnTo>
                          <a:pt x="496" y="9402"/>
                        </a:lnTo>
                        <a:lnTo>
                          <a:pt x="49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51" name="Google Shape;451;p37"/>
                <p:cNvGrpSpPr/>
                <p:nvPr/>
              </p:nvGrpSpPr>
              <p:grpSpPr>
                <a:xfrm>
                  <a:off x="2823538" y="2688399"/>
                  <a:ext cx="399059" cy="92676"/>
                  <a:chOff x="2532175" y="2448349"/>
                  <a:chExt cx="399059" cy="92676"/>
                </a:xfrm>
              </p:grpSpPr>
              <p:sp>
                <p:nvSpPr>
                  <p:cNvPr id="452" name="Google Shape;452;p37"/>
                  <p:cNvSpPr/>
                  <p:nvPr/>
                </p:nvSpPr>
                <p:spPr>
                  <a:xfrm>
                    <a:off x="2532175" y="2454338"/>
                    <a:ext cx="25884" cy="71832"/>
                  </a:xfrm>
                  <a:custGeom>
                    <a:avLst/>
                    <a:gdLst/>
                    <a:ahLst/>
                    <a:cxnLst/>
                    <a:rect l="l" t="t" r="r" b="b"/>
                    <a:pathLst>
                      <a:path w="765" h="2123" extrusionOk="0">
                        <a:moveTo>
                          <a:pt x="680" y="0"/>
                        </a:moveTo>
                        <a:cubicBezTo>
                          <a:pt x="446" y="0"/>
                          <a:pt x="234" y="206"/>
                          <a:pt x="234" y="439"/>
                        </a:cubicBezTo>
                        <a:lnTo>
                          <a:pt x="234" y="708"/>
                        </a:lnTo>
                        <a:cubicBezTo>
                          <a:pt x="234" y="793"/>
                          <a:pt x="206" y="885"/>
                          <a:pt x="149" y="941"/>
                        </a:cubicBezTo>
                        <a:lnTo>
                          <a:pt x="29" y="1062"/>
                        </a:lnTo>
                        <a:cubicBezTo>
                          <a:pt x="0" y="1062"/>
                          <a:pt x="0" y="1118"/>
                          <a:pt x="29" y="1118"/>
                        </a:cubicBezTo>
                        <a:lnTo>
                          <a:pt x="92" y="1203"/>
                        </a:lnTo>
                        <a:cubicBezTo>
                          <a:pt x="177" y="1267"/>
                          <a:pt x="206" y="1352"/>
                          <a:pt x="206" y="1444"/>
                        </a:cubicBezTo>
                        <a:lnTo>
                          <a:pt x="206" y="1677"/>
                        </a:lnTo>
                        <a:cubicBezTo>
                          <a:pt x="206" y="1911"/>
                          <a:pt x="382" y="2123"/>
                          <a:pt x="651" y="2123"/>
                        </a:cubicBezTo>
                        <a:lnTo>
                          <a:pt x="708" y="2123"/>
                        </a:lnTo>
                        <a:cubicBezTo>
                          <a:pt x="736" y="2123"/>
                          <a:pt x="764" y="2087"/>
                          <a:pt x="764" y="2059"/>
                        </a:cubicBezTo>
                        <a:cubicBezTo>
                          <a:pt x="764" y="2003"/>
                          <a:pt x="736" y="2003"/>
                          <a:pt x="708" y="2003"/>
                        </a:cubicBezTo>
                        <a:lnTo>
                          <a:pt x="651" y="2003"/>
                        </a:lnTo>
                        <a:cubicBezTo>
                          <a:pt x="474" y="2003"/>
                          <a:pt x="326" y="1854"/>
                          <a:pt x="326" y="1677"/>
                        </a:cubicBezTo>
                        <a:lnTo>
                          <a:pt x="326" y="1444"/>
                        </a:lnTo>
                        <a:cubicBezTo>
                          <a:pt x="326" y="1323"/>
                          <a:pt x="269" y="1203"/>
                          <a:pt x="177" y="1118"/>
                        </a:cubicBezTo>
                        <a:lnTo>
                          <a:pt x="149" y="1090"/>
                        </a:lnTo>
                        <a:lnTo>
                          <a:pt x="234" y="1026"/>
                        </a:lnTo>
                        <a:cubicBezTo>
                          <a:pt x="298" y="941"/>
                          <a:pt x="354" y="821"/>
                          <a:pt x="354" y="708"/>
                        </a:cubicBezTo>
                        <a:lnTo>
                          <a:pt x="354" y="439"/>
                        </a:lnTo>
                        <a:cubicBezTo>
                          <a:pt x="354" y="262"/>
                          <a:pt x="503" y="114"/>
                          <a:pt x="680" y="114"/>
                        </a:cubicBezTo>
                        <a:cubicBezTo>
                          <a:pt x="708" y="114"/>
                          <a:pt x="736" y="85"/>
                          <a:pt x="736" y="57"/>
                        </a:cubicBezTo>
                        <a:cubicBezTo>
                          <a:pt x="736" y="29"/>
                          <a:pt x="708" y="0"/>
                          <a:pt x="68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37"/>
                  <p:cNvSpPr/>
                  <p:nvPr/>
                </p:nvSpPr>
                <p:spPr>
                  <a:xfrm>
                    <a:off x="2642987" y="2454338"/>
                    <a:ext cx="25884" cy="71832"/>
                  </a:xfrm>
                  <a:custGeom>
                    <a:avLst/>
                    <a:gdLst/>
                    <a:ahLst/>
                    <a:cxnLst/>
                    <a:rect l="l" t="t" r="r" b="b"/>
                    <a:pathLst>
                      <a:path w="765" h="2123" extrusionOk="0">
                        <a:moveTo>
                          <a:pt x="86" y="0"/>
                        </a:moveTo>
                        <a:cubicBezTo>
                          <a:pt x="57" y="0"/>
                          <a:pt x="29" y="29"/>
                          <a:pt x="29" y="57"/>
                        </a:cubicBezTo>
                        <a:cubicBezTo>
                          <a:pt x="29" y="85"/>
                          <a:pt x="57" y="114"/>
                          <a:pt x="86" y="114"/>
                        </a:cubicBezTo>
                        <a:cubicBezTo>
                          <a:pt x="263" y="114"/>
                          <a:pt x="411" y="262"/>
                          <a:pt x="411" y="439"/>
                        </a:cubicBezTo>
                        <a:lnTo>
                          <a:pt x="411" y="708"/>
                        </a:lnTo>
                        <a:cubicBezTo>
                          <a:pt x="411" y="821"/>
                          <a:pt x="468" y="941"/>
                          <a:pt x="531" y="1026"/>
                        </a:cubicBezTo>
                        <a:lnTo>
                          <a:pt x="616" y="1090"/>
                        </a:lnTo>
                        <a:lnTo>
                          <a:pt x="588" y="1118"/>
                        </a:lnTo>
                        <a:cubicBezTo>
                          <a:pt x="496" y="1203"/>
                          <a:pt x="439" y="1323"/>
                          <a:pt x="439" y="1444"/>
                        </a:cubicBezTo>
                        <a:lnTo>
                          <a:pt x="439" y="1677"/>
                        </a:lnTo>
                        <a:cubicBezTo>
                          <a:pt x="439" y="1854"/>
                          <a:pt x="291" y="2003"/>
                          <a:pt x="114" y="2003"/>
                        </a:cubicBezTo>
                        <a:lnTo>
                          <a:pt x="57" y="2003"/>
                        </a:lnTo>
                        <a:cubicBezTo>
                          <a:pt x="29" y="2003"/>
                          <a:pt x="1" y="2003"/>
                          <a:pt x="1" y="2059"/>
                        </a:cubicBezTo>
                        <a:cubicBezTo>
                          <a:pt x="1" y="2087"/>
                          <a:pt x="29" y="2123"/>
                          <a:pt x="57" y="2123"/>
                        </a:cubicBezTo>
                        <a:lnTo>
                          <a:pt x="114" y="2123"/>
                        </a:lnTo>
                        <a:cubicBezTo>
                          <a:pt x="355" y="2123"/>
                          <a:pt x="560" y="1911"/>
                          <a:pt x="560" y="1677"/>
                        </a:cubicBezTo>
                        <a:lnTo>
                          <a:pt x="560" y="1444"/>
                        </a:lnTo>
                        <a:cubicBezTo>
                          <a:pt x="560" y="1352"/>
                          <a:pt x="588" y="1267"/>
                          <a:pt x="645" y="1203"/>
                        </a:cubicBezTo>
                        <a:lnTo>
                          <a:pt x="737" y="1118"/>
                        </a:lnTo>
                        <a:cubicBezTo>
                          <a:pt x="737" y="1118"/>
                          <a:pt x="765" y="1118"/>
                          <a:pt x="765" y="1090"/>
                        </a:cubicBezTo>
                        <a:cubicBezTo>
                          <a:pt x="765" y="1062"/>
                          <a:pt x="737" y="1062"/>
                          <a:pt x="737" y="1062"/>
                        </a:cubicBezTo>
                        <a:lnTo>
                          <a:pt x="616" y="941"/>
                        </a:lnTo>
                        <a:cubicBezTo>
                          <a:pt x="560" y="885"/>
                          <a:pt x="531" y="793"/>
                          <a:pt x="531" y="708"/>
                        </a:cubicBezTo>
                        <a:lnTo>
                          <a:pt x="531" y="439"/>
                        </a:lnTo>
                        <a:cubicBezTo>
                          <a:pt x="531" y="206"/>
                          <a:pt x="319" y="0"/>
                          <a:pt x="8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37"/>
                  <p:cNvSpPr/>
                  <p:nvPr/>
                </p:nvSpPr>
                <p:spPr>
                  <a:xfrm>
                    <a:off x="2567127" y="2523025"/>
                    <a:ext cx="10083" cy="18000"/>
                  </a:xfrm>
                  <a:custGeom>
                    <a:avLst/>
                    <a:gdLst/>
                    <a:ahLst/>
                    <a:cxnLst/>
                    <a:rect l="l" t="t" r="r" b="b"/>
                    <a:pathLst>
                      <a:path w="298" h="532" extrusionOk="0">
                        <a:moveTo>
                          <a:pt x="234" y="1"/>
                        </a:moveTo>
                        <a:cubicBezTo>
                          <a:pt x="205" y="1"/>
                          <a:pt x="177" y="1"/>
                          <a:pt x="149" y="29"/>
                        </a:cubicBezTo>
                        <a:lnTo>
                          <a:pt x="0" y="447"/>
                        </a:lnTo>
                        <a:cubicBezTo>
                          <a:pt x="0" y="475"/>
                          <a:pt x="0" y="531"/>
                          <a:pt x="29" y="531"/>
                        </a:cubicBezTo>
                        <a:lnTo>
                          <a:pt x="57" y="531"/>
                        </a:lnTo>
                        <a:cubicBezTo>
                          <a:pt x="85" y="531"/>
                          <a:pt x="85" y="531"/>
                          <a:pt x="121" y="503"/>
                        </a:cubicBezTo>
                        <a:lnTo>
                          <a:pt x="262" y="93"/>
                        </a:lnTo>
                        <a:cubicBezTo>
                          <a:pt x="297" y="57"/>
                          <a:pt x="262" y="1"/>
                          <a:pt x="23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37"/>
                  <p:cNvSpPr/>
                  <p:nvPr/>
                </p:nvSpPr>
                <p:spPr>
                  <a:xfrm>
                    <a:off x="2829457" y="2523025"/>
                    <a:ext cx="9846" cy="18000"/>
                  </a:xfrm>
                  <a:custGeom>
                    <a:avLst/>
                    <a:gdLst/>
                    <a:ahLst/>
                    <a:cxnLst/>
                    <a:rect l="l" t="t" r="r" b="b"/>
                    <a:pathLst>
                      <a:path w="291" h="532" extrusionOk="0">
                        <a:moveTo>
                          <a:pt x="262" y="1"/>
                        </a:moveTo>
                        <a:cubicBezTo>
                          <a:pt x="234" y="1"/>
                          <a:pt x="206" y="1"/>
                          <a:pt x="178" y="29"/>
                        </a:cubicBezTo>
                        <a:lnTo>
                          <a:pt x="29" y="447"/>
                        </a:lnTo>
                        <a:cubicBezTo>
                          <a:pt x="1" y="475"/>
                          <a:pt x="29" y="531"/>
                          <a:pt x="57" y="531"/>
                        </a:cubicBezTo>
                        <a:lnTo>
                          <a:pt x="86" y="531"/>
                        </a:lnTo>
                        <a:cubicBezTo>
                          <a:pt x="86" y="531"/>
                          <a:pt x="114" y="531"/>
                          <a:pt x="149" y="503"/>
                        </a:cubicBezTo>
                        <a:lnTo>
                          <a:pt x="291" y="93"/>
                        </a:lnTo>
                        <a:cubicBezTo>
                          <a:pt x="291" y="57"/>
                          <a:pt x="291" y="1"/>
                          <a:pt x="26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37"/>
                  <p:cNvSpPr/>
                  <p:nvPr/>
                </p:nvSpPr>
                <p:spPr>
                  <a:xfrm>
                    <a:off x="2887147" y="2523025"/>
                    <a:ext cx="10083" cy="18000"/>
                  </a:xfrm>
                  <a:custGeom>
                    <a:avLst/>
                    <a:gdLst/>
                    <a:ahLst/>
                    <a:cxnLst/>
                    <a:rect l="l" t="t" r="r" b="b"/>
                    <a:pathLst>
                      <a:path w="298" h="532" extrusionOk="0">
                        <a:moveTo>
                          <a:pt x="269" y="1"/>
                        </a:moveTo>
                        <a:cubicBezTo>
                          <a:pt x="241" y="1"/>
                          <a:pt x="213" y="1"/>
                          <a:pt x="178" y="29"/>
                        </a:cubicBezTo>
                        <a:lnTo>
                          <a:pt x="36" y="447"/>
                        </a:lnTo>
                        <a:cubicBezTo>
                          <a:pt x="1" y="475"/>
                          <a:pt x="36" y="531"/>
                          <a:pt x="64" y="531"/>
                        </a:cubicBezTo>
                        <a:lnTo>
                          <a:pt x="93" y="531"/>
                        </a:lnTo>
                        <a:cubicBezTo>
                          <a:pt x="93" y="531"/>
                          <a:pt x="121" y="531"/>
                          <a:pt x="121" y="503"/>
                        </a:cubicBezTo>
                        <a:lnTo>
                          <a:pt x="298" y="93"/>
                        </a:lnTo>
                        <a:cubicBezTo>
                          <a:pt x="298" y="57"/>
                          <a:pt x="298" y="1"/>
                          <a:pt x="26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37"/>
                  <p:cNvSpPr/>
                  <p:nvPr/>
                </p:nvSpPr>
                <p:spPr>
                  <a:xfrm>
                    <a:off x="2897196" y="2523025"/>
                    <a:ext cx="10083" cy="18000"/>
                  </a:xfrm>
                  <a:custGeom>
                    <a:avLst/>
                    <a:gdLst/>
                    <a:ahLst/>
                    <a:cxnLst/>
                    <a:rect l="l" t="t" r="r" b="b"/>
                    <a:pathLst>
                      <a:path w="298" h="532" extrusionOk="0">
                        <a:moveTo>
                          <a:pt x="270" y="1"/>
                        </a:moveTo>
                        <a:cubicBezTo>
                          <a:pt x="234" y="1"/>
                          <a:pt x="178" y="1"/>
                          <a:pt x="178" y="29"/>
                        </a:cubicBezTo>
                        <a:lnTo>
                          <a:pt x="29" y="447"/>
                        </a:lnTo>
                        <a:cubicBezTo>
                          <a:pt x="1" y="475"/>
                          <a:pt x="29" y="531"/>
                          <a:pt x="57" y="531"/>
                        </a:cubicBezTo>
                        <a:cubicBezTo>
                          <a:pt x="93" y="531"/>
                          <a:pt x="121" y="531"/>
                          <a:pt x="121" y="503"/>
                        </a:cubicBezTo>
                        <a:lnTo>
                          <a:pt x="298" y="93"/>
                        </a:lnTo>
                        <a:cubicBezTo>
                          <a:pt x="298" y="57"/>
                          <a:pt x="298" y="1"/>
                          <a:pt x="2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37"/>
                  <p:cNvSpPr/>
                  <p:nvPr/>
                </p:nvSpPr>
                <p:spPr>
                  <a:xfrm>
                    <a:off x="2591049" y="2470139"/>
                    <a:ext cx="37861" cy="38098"/>
                  </a:xfrm>
                  <a:custGeom>
                    <a:avLst/>
                    <a:gdLst/>
                    <a:ahLst/>
                    <a:cxnLst/>
                    <a:rect l="l" t="t" r="r" b="b"/>
                    <a:pathLst>
                      <a:path w="1119" h="1126" extrusionOk="0">
                        <a:moveTo>
                          <a:pt x="1" y="0"/>
                        </a:moveTo>
                        <a:lnTo>
                          <a:pt x="1" y="1125"/>
                        </a:lnTo>
                        <a:lnTo>
                          <a:pt x="1118" y="1125"/>
                        </a:lnTo>
                        <a:lnTo>
                          <a:pt x="111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37"/>
                  <p:cNvSpPr/>
                  <p:nvPr/>
                </p:nvSpPr>
                <p:spPr>
                  <a:xfrm>
                    <a:off x="2693741" y="2448349"/>
                    <a:ext cx="17019" cy="87633"/>
                  </a:xfrm>
                  <a:custGeom>
                    <a:avLst/>
                    <a:gdLst/>
                    <a:ahLst/>
                    <a:cxnLst/>
                    <a:rect l="l" t="t" r="r" b="b"/>
                    <a:pathLst>
                      <a:path w="503" h="2590" extrusionOk="0">
                        <a:moveTo>
                          <a:pt x="475" y="1"/>
                        </a:moveTo>
                        <a:cubicBezTo>
                          <a:pt x="446" y="1"/>
                          <a:pt x="411" y="1"/>
                          <a:pt x="383" y="29"/>
                        </a:cubicBezTo>
                        <a:cubicBezTo>
                          <a:pt x="1" y="793"/>
                          <a:pt x="1" y="1769"/>
                          <a:pt x="383" y="2562"/>
                        </a:cubicBezTo>
                        <a:cubicBezTo>
                          <a:pt x="383" y="2590"/>
                          <a:pt x="411" y="2590"/>
                          <a:pt x="446" y="2590"/>
                        </a:cubicBezTo>
                        <a:lnTo>
                          <a:pt x="475" y="2590"/>
                        </a:lnTo>
                        <a:cubicBezTo>
                          <a:pt x="503" y="2562"/>
                          <a:pt x="503" y="2533"/>
                          <a:pt x="503" y="2505"/>
                        </a:cubicBezTo>
                        <a:cubicBezTo>
                          <a:pt x="121" y="1769"/>
                          <a:pt x="121" y="821"/>
                          <a:pt x="503" y="86"/>
                        </a:cubicBezTo>
                        <a:cubicBezTo>
                          <a:pt x="503" y="57"/>
                          <a:pt x="503" y="29"/>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37"/>
                  <p:cNvSpPr/>
                  <p:nvPr/>
                </p:nvSpPr>
                <p:spPr>
                  <a:xfrm>
                    <a:off x="2913234" y="2448349"/>
                    <a:ext cx="18000" cy="87633"/>
                  </a:xfrm>
                  <a:custGeom>
                    <a:avLst/>
                    <a:gdLst/>
                    <a:ahLst/>
                    <a:cxnLst/>
                    <a:rect l="l" t="t" r="r" b="b"/>
                    <a:pathLst>
                      <a:path w="532" h="2590" extrusionOk="0">
                        <a:moveTo>
                          <a:pt x="29" y="1"/>
                        </a:moveTo>
                        <a:cubicBezTo>
                          <a:pt x="1" y="29"/>
                          <a:pt x="1" y="57"/>
                          <a:pt x="29" y="86"/>
                        </a:cubicBezTo>
                        <a:cubicBezTo>
                          <a:pt x="411" y="821"/>
                          <a:pt x="411" y="1769"/>
                          <a:pt x="29" y="2505"/>
                        </a:cubicBezTo>
                        <a:cubicBezTo>
                          <a:pt x="29" y="2533"/>
                          <a:pt x="29" y="2562"/>
                          <a:pt x="57" y="2590"/>
                        </a:cubicBezTo>
                        <a:lnTo>
                          <a:pt x="86" y="2590"/>
                        </a:lnTo>
                        <a:cubicBezTo>
                          <a:pt x="114" y="2590"/>
                          <a:pt x="114" y="2590"/>
                          <a:pt x="149" y="2562"/>
                        </a:cubicBezTo>
                        <a:cubicBezTo>
                          <a:pt x="531" y="1769"/>
                          <a:pt x="531" y="793"/>
                          <a:pt x="114" y="29"/>
                        </a:cubicBezTo>
                        <a:cubicBezTo>
                          <a:pt x="114" y="1"/>
                          <a:pt x="57" y="1"/>
                          <a:pt x="2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37"/>
                  <p:cNvSpPr/>
                  <p:nvPr/>
                </p:nvSpPr>
                <p:spPr>
                  <a:xfrm>
                    <a:off x="2777519" y="2480188"/>
                    <a:ext cx="51023" cy="23955"/>
                  </a:xfrm>
                  <a:custGeom>
                    <a:avLst/>
                    <a:gdLst/>
                    <a:ahLst/>
                    <a:cxnLst/>
                    <a:rect l="l" t="t" r="r" b="b"/>
                    <a:pathLst>
                      <a:path w="1508" h="708" extrusionOk="0">
                        <a:moveTo>
                          <a:pt x="1" y="1"/>
                        </a:moveTo>
                        <a:lnTo>
                          <a:pt x="1" y="708"/>
                        </a:lnTo>
                        <a:lnTo>
                          <a:pt x="1507" y="708"/>
                        </a:lnTo>
                        <a:lnTo>
                          <a:pt x="15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37"/>
                  <p:cNvSpPr/>
                  <p:nvPr/>
                </p:nvSpPr>
                <p:spPr>
                  <a:xfrm>
                    <a:off x="2850300" y="2480188"/>
                    <a:ext cx="34985" cy="23955"/>
                  </a:xfrm>
                  <a:custGeom>
                    <a:avLst/>
                    <a:gdLst/>
                    <a:ahLst/>
                    <a:cxnLst/>
                    <a:rect l="l" t="t" r="r" b="b"/>
                    <a:pathLst>
                      <a:path w="1034" h="708" extrusionOk="0">
                        <a:moveTo>
                          <a:pt x="0" y="1"/>
                        </a:moveTo>
                        <a:lnTo>
                          <a:pt x="0" y="708"/>
                        </a:lnTo>
                        <a:lnTo>
                          <a:pt x="1033" y="708"/>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37"/>
                  <p:cNvSpPr/>
                  <p:nvPr/>
                </p:nvSpPr>
                <p:spPr>
                  <a:xfrm>
                    <a:off x="2880210" y="2479241"/>
                    <a:ext cx="34985" cy="3857"/>
                  </a:xfrm>
                  <a:custGeom>
                    <a:avLst/>
                    <a:gdLst/>
                    <a:ahLst/>
                    <a:cxnLst/>
                    <a:rect l="l" t="t" r="r" b="b"/>
                    <a:pathLst>
                      <a:path w="1034" h="114" extrusionOk="0">
                        <a:moveTo>
                          <a:pt x="64" y="0"/>
                        </a:moveTo>
                        <a:cubicBezTo>
                          <a:pt x="29" y="0"/>
                          <a:pt x="1" y="29"/>
                          <a:pt x="1" y="57"/>
                        </a:cubicBezTo>
                        <a:cubicBezTo>
                          <a:pt x="1" y="85"/>
                          <a:pt x="29" y="113"/>
                          <a:pt x="64" y="113"/>
                        </a:cubicBezTo>
                        <a:lnTo>
                          <a:pt x="977" y="113"/>
                        </a:lnTo>
                        <a:cubicBezTo>
                          <a:pt x="1033" y="113"/>
                          <a:pt x="1033" y="85"/>
                          <a:pt x="1033" y="57"/>
                        </a:cubicBezTo>
                        <a:cubicBezTo>
                          <a:pt x="1033" y="29"/>
                          <a:pt x="1033" y="0"/>
                          <a:pt x="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37"/>
                  <p:cNvSpPr/>
                  <p:nvPr/>
                </p:nvSpPr>
                <p:spPr>
                  <a:xfrm>
                    <a:off x="2894320" y="2490238"/>
                    <a:ext cx="20876" cy="3857"/>
                  </a:xfrm>
                  <a:custGeom>
                    <a:avLst/>
                    <a:gdLst/>
                    <a:ahLst/>
                    <a:cxnLst/>
                    <a:rect l="l" t="t" r="r" b="b"/>
                    <a:pathLst>
                      <a:path w="617" h="114" extrusionOk="0">
                        <a:moveTo>
                          <a:pt x="57" y="1"/>
                        </a:moveTo>
                        <a:cubicBezTo>
                          <a:pt x="29" y="1"/>
                          <a:pt x="1" y="29"/>
                          <a:pt x="1" y="57"/>
                        </a:cubicBezTo>
                        <a:cubicBezTo>
                          <a:pt x="1" y="114"/>
                          <a:pt x="29" y="114"/>
                          <a:pt x="57" y="114"/>
                        </a:cubicBezTo>
                        <a:lnTo>
                          <a:pt x="560" y="114"/>
                        </a:lnTo>
                        <a:cubicBezTo>
                          <a:pt x="616" y="114"/>
                          <a:pt x="616" y="114"/>
                          <a:pt x="616" y="57"/>
                        </a:cubicBezTo>
                        <a:cubicBezTo>
                          <a:pt x="616" y="29"/>
                          <a:pt x="616" y="1"/>
                          <a:pt x="5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37"/>
                  <p:cNvSpPr/>
                  <p:nvPr/>
                </p:nvSpPr>
                <p:spPr>
                  <a:xfrm>
                    <a:off x="2752615" y="2459109"/>
                    <a:ext cx="4128" cy="74978"/>
                  </a:xfrm>
                  <a:custGeom>
                    <a:avLst/>
                    <a:gdLst/>
                    <a:ahLst/>
                    <a:cxnLst/>
                    <a:rect l="l" t="t" r="r" b="b"/>
                    <a:pathLst>
                      <a:path w="122" h="2216" extrusionOk="0">
                        <a:moveTo>
                          <a:pt x="57" y="1"/>
                        </a:moveTo>
                        <a:cubicBezTo>
                          <a:pt x="29" y="1"/>
                          <a:pt x="1" y="36"/>
                          <a:pt x="1" y="65"/>
                        </a:cubicBezTo>
                        <a:lnTo>
                          <a:pt x="1" y="2159"/>
                        </a:lnTo>
                        <a:cubicBezTo>
                          <a:pt x="1" y="2187"/>
                          <a:pt x="29" y="2215"/>
                          <a:pt x="57" y="2215"/>
                        </a:cubicBezTo>
                        <a:cubicBezTo>
                          <a:pt x="86" y="2215"/>
                          <a:pt x="121" y="2187"/>
                          <a:pt x="121" y="2159"/>
                        </a:cubicBezTo>
                        <a:lnTo>
                          <a:pt x="121" y="65"/>
                        </a:lnTo>
                        <a:cubicBezTo>
                          <a:pt x="121" y="36"/>
                          <a:pt x="86" y="1"/>
                          <a:pt x="5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66" name="Google Shape;466;p37"/>
                <p:cNvGrpSpPr/>
                <p:nvPr/>
              </p:nvGrpSpPr>
              <p:grpSpPr>
                <a:xfrm>
                  <a:off x="3309241" y="2588583"/>
                  <a:ext cx="800705" cy="591511"/>
                  <a:chOff x="3187541" y="2348533"/>
                  <a:chExt cx="800705" cy="591511"/>
                </a:xfrm>
              </p:grpSpPr>
              <p:sp>
                <p:nvSpPr>
                  <p:cNvPr id="467" name="Google Shape;467;p37"/>
                  <p:cNvSpPr/>
                  <p:nvPr/>
                </p:nvSpPr>
                <p:spPr>
                  <a:xfrm>
                    <a:off x="3546607" y="2660533"/>
                    <a:ext cx="83809" cy="279511"/>
                  </a:xfrm>
                  <a:custGeom>
                    <a:avLst/>
                    <a:gdLst/>
                    <a:ahLst/>
                    <a:cxnLst/>
                    <a:rect l="l" t="t" r="r" b="b"/>
                    <a:pathLst>
                      <a:path w="2477" h="8261" extrusionOk="0">
                        <a:moveTo>
                          <a:pt x="797" y="0"/>
                        </a:moveTo>
                        <a:cubicBezTo>
                          <a:pt x="634" y="0"/>
                          <a:pt x="465" y="114"/>
                          <a:pt x="439" y="273"/>
                        </a:cubicBezTo>
                        <a:cubicBezTo>
                          <a:pt x="234" y="1094"/>
                          <a:pt x="1" y="2127"/>
                          <a:pt x="354" y="3103"/>
                        </a:cubicBezTo>
                        <a:cubicBezTo>
                          <a:pt x="467" y="3422"/>
                          <a:pt x="673" y="3719"/>
                          <a:pt x="849" y="3987"/>
                        </a:cubicBezTo>
                        <a:cubicBezTo>
                          <a:pt x="970" y="4221"/>
                          <a:pt x="1090" y="4398"/>
                          <a:pt x="1203" y="4603"/>
                        </a:cubicBezTo>
                        <a:cubicBezTo>
                          <a:pt x="1677" y="5664"/>
                          <a:pt x="1352" y="6930"/>
                          <a:pt x="411" y="7638"/>
                        </a:cubicBezTo>
                        <a:cubicBezTo>
                          <a:pt x="262" y="7758"/>
                          <a:pt x="234" y="7963"/>
                          <a:pt x="354" y="8112"/>
                        </a:cubicBezTo>
                        <a:cubicBezTo>
                          <a:pt x="411" y="8232"/>
                          <a:pt x="531" y="8260"/>
                          <a:pt x="644" y="8260"/>
                        </a:cubicBezTo>
                        <a:cubicBezTo>
                          <a:pt x="708" y="8260"/>
                          <a:pt x="793" y="8260"/>
                          <a:pt x="849" y="8197"/>
                        </a:cubicBezTo>
                        <a:cubicBezTo>
                          <a:pt x="2059" y="7312"/>
                          <a:pt x="2477" y="5664"/>
                          <a:pt x="1826" y="4306"/>
                        </a:cubicBezTo>
                        <a:cubicBezTo>
                          <a:pt x="1705" y="4072"/>
                          <a:pt x="1592" y="3839"/>
                          <a:pt x="1444" y="3634"/>
                        </a:cubicBezTo>
                        <a:cubicBezTo>
                          <a:pt x="1267" y="3365"/>
                          <a:pt x="1118" y="3103"/>
                          <a:pt x="998" y="2834"/>
                        </a:cubicBezTo>
                        <a:cubicBezTo>
                          <a:pt x="736" y="2099"/>
                          <a:pt x="941" y="1186"/>
                          <a:pt x="1118" y="450"/>
                        </a:cubicBezTo>
                        <a:cubicBezTo>
                          <a:pt x="1175" y="238"/>
                          <a:pt x="1062" y="61"/>
                          <a:pt x="849" y="5"/>
                        </a:cubicBezTo>
                        <a:cubicBezTo>
                          <a:pt x="832" y="2"/>
                          <a:pt x="814" y="0"/>
                          <a:pt x="7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37"/>
                  <p:cNvSpPr/>
                  <p:nvPr/>
                </p:nvSpPr>
                <p:spPr>
                  <a:xfrm>
                    <a:off x="3454675" y="2918937"/>
                    <a:ext cx="251394" cy="20166"/>
                  </a:xfrm>
                  <a:custGeom>
                    <a:avLst/>
                    <a:gdLst/>
                    <a:ahLst/>
                    <a:cxnLst/>
                    <a:rect l="l" t="t" r="r" b="b"/>
                    <a:pathLst>
                      <a:path w="7430" h="596" extrusionOk="0">
                        <a:moveTo>
                          <a:pt x="270" y="1"/>
                        </a:moveTo>
                        <a:cubicBezTo>
                          <a:pt x="121" y="1"/>
                          <a:pt x="1" y="121"/>
                          <a:pt x="1" y="270"/>
                        </a:cubicBezTo>
                        <a:lnTo>
                          <a:pt x="1" y="326"/>
                        </a:lnTo>
                        <a:cubicBezTo>
                          <a:pt x="1" y="475"/>
                          <a:pt x="121" y="595"/>
                          <a:pt x="270" y="595"/>
                        </a:cubicBezTo>
                        <a:lnTo>
                          <a:pt x="7167" y="595"/>
                        </a:lnTo>
                        <a:cubicBezTo>
                          <a:pt x="7316" y="595"/>
                          <a:pt x="7429" y="475"/>
                          <a:pt x="7429" y="326"/>
                        </a:cubicBezTo>
                        <a:lnTo>
                          <a:pt x="7429" y="270"/>
                        </a:lnTo>
                        <a:cubicBezTo>
                          <a:pt x="7429" y="121"/>
                          <a:pt x="7316" y="1"/>
                          <a:pt x="71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37"/>
                  <p:cNvSpPr/>
                  <p:nvPr/>
                </p:nvSpPr>
                <p:spPr>
                  <a:xfrm>
                    <a:off x="3187541" y="2348533"/>
                    <a:ext cx="800705" cy="480660"/>
                  </a:xfrm>
                  <a:custGeom>
                    <a:avLst/>
                    <a:gdLst/>
                    <a:ahLst/>
                    <a:cxnLst/>
                    <a:rect l="l" t="t" r="r" b="b"/>
                    <a:pathLst>
                      <a:path w="23665" h="14206" extrusionOk="0">
                        <a:moveTo>
                          <a:pt x="468" y="1"/>
                        </a:moveTo>
                        <a:cubicBezTo>
                          <a:pt x="234" y="1"/>
                          <a:pt x="1" y="206"/>
                          <a:pt x="1" y="475"/>
                        </a:cubicBezTo>
                        <a:lnTo>
                          <a:pt x="1" y="13739"/>
                        </a:lnTo>
                        <a:cubicBezTo>
                          <a:pt x="1" y="14001"/>
                          <a:pt x="234" y="14206"/>
                          <a:pt x="468" y="14206"/>
                        </a:cubicBezTo>
                        <a:lnTo>
                          <a:pt x="23198" y="14206"/>
                        </a:lnTo>
                        <a:cubicBezTo>
                          <a:pt x="23431" y="14206"/>
                          <a:pt x="23665" y="14001"/>
                          <a:pt x="23665" y="13739"/>
                        </a:cubicBezTo>
                        <a:lnTo>
                          <a:pt x="23665" y="475"/>
                        </a:lnTo>
                        <a:cubicBezTo>
                          <a:pt x="23665" y="206"/>
                          <a:pt x="23431" y="1"/>
                          <a:pt x="2319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37"/>
                  <p:cNvSpPr/>
                  <p:nvPr/>
                </p:nvSpPr>
                <p:spPr>
                  <a:xfrm>
                    <a:off x="3191399" y="2386362"/>
                    <a:ext cx="793025" cy="405986"/>
                  </a:xfrm>
                  <a:custGeom>
                    <a:avLst/>
                    <a:gdLst/>
                    <a:ahLst/>
                    <a:cxnLst/>
                    <a:rect l="l" t="t" r="r" b="b"/>
                    <a:pathLst>
                      <a:path w="23438" h="11999" extrusionOk="0">
                        <a:moveTo>
                          <a:pt x="0" y="0"/>
                        </a:moveTo>
                        <a:lnTo>
                          <a:pt x="0" y="11999"/>
                        </a:lnTo>
                        <a:lnTo>
                          <a:pt x="23438" y="11999"/>
                        </a:lnTo>
                        <a:lnTo>
                          <a:pt x="23438"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37"/>
                  <p:cNvSpPr/>
                  <p:nvPr/>
                </p:nvSpPr>
                <p:spPr>
                  <a:xfrm>
                    <a:off x="3264146" y="2426322"/>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37"/>
                  <p:cNvSpPr/>
                  <p:nvPr/>
                </p:nvSpPr>
                <p:spPr>
                  <a:xfrm>
                    <a:off x="3368055" y="2426322"/>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37"/>
                  <p:cNvSpPr/>
                  <p:nvPr/>
                </p:nvSpPr>
                <p:spPr>
                  <a:xfrm>
                    <a:off x="3532498" y="2426322"/>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37"/>
                  <p:cNvSpPr/>
                  <p:nvPr/>
                </p:nvSpPr>
                <p:spPr>
                  <a:xfrm>
                    <a:off x="3723027" y="2426322"/>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37"/>
                  <p:cNvSpPr/>
                  <p:nvPr/>
                </p:nvSpPr>
                <p:spPr>
                  <a:xfrm>
                    <a:off x="3503534" y="2458161"/>
                    <a:ext cx="20132" cy="12011"/>
                  </a:xfrm>
                  <a:custGeom>
                    <a:avLst/>
                    <a:gdLst/>
                    <a:ahLst/>
                    <a:cxnLst/>
                    <a:rect l="l" t="t" r="r" b="b"/>
                    <a:pathLst>
                      <a:path w="595" h="355" extrusionOk="0">
                        <a:moveTo>
                          <a:pt x="0" y="1"/>
                        </a:moveTo>
                        <a:lnTo>
                          <a:pt x="0" y="354"/>
                        </a:lnTo>
                        <a:lnTo>
                          <a:pt x="594" y="354"/>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37"/>
                  <p:cNvSpPr/>
                  <p:nvPr/>
                </p:nvSpPr>
                <p:spPr>
                  <a:xfrm>
                    <a:off x="3563356" y="2458161"/>
                    <a:ext cx="9135" cy="12011"/>
                  </a:xfrm>
                  <a:custGeom>
                    <a:avLst/>
                    <a:gdLst/>
                    <a:ahLst/>
                    <a:cxnLst/>
                    <a:rect l="l" t="t" r="r" b="b"/>
                    <a:pathLst>
                      <a:path w="270" h="355" extrusionOk="0">
                        <a:moveTo>
                          <a:pt x="1" y="1"/>
                        </a:moveTo>
                        <a:lnTo>
                          <a:pt x="1" y="354"/>
                        </a:lnTo>
                        <a:lnTo>
                          <a:pt x="270" y="354"/>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37"/>
                  <p:cNvSpPr/>
                  <p:nvPr/>
                </p:nvSpPr>
                <p:spPr>
                  <a:xfrm>
                    <a:off x="3581323" y="2458161"/>
                    <a:ext cx="157773" cy="12011"/>
                  </a:xfrm>
                  <a:custGeom>
                    <a:avLst/>
                    <a:gdLst/>
                    <a:ahLst/>
                    <a:cxnLst/>
                    <a:rect l="l" t="t" r="r" b="b"/>
                    <a:pathLst>
                      <a:path w="4663" h="355" extrusionOk="0">
                        <a:moveTo>
                          <a:pt x="0" y="1"/>
                        </a:moveTo>
                        <a:lnTo>
                          <a:pt x="0" y="354"/>
                        </a:lnTo>
                        <a:lnTo>
                          <a:pt x="4662" y="354"/>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p37"/>
                  <p:cNvSpPr/>
                  <p:nvPr/>
                </p:nvSpPr>
                <p:spPr>
                  <a:xfrm>
                    <a:off x="3758927" y="2458161"/>
                    <a:ext cx="45982" cy="12011"/>
                  </a:xfrm>
                  <a:custGeom>
                    <a:avLst/>
                    <a:gdLst/>
                    <a:ahLst/>
                    <a:cxnLst/>
                    <a:rect l="l" t="t" r="r" b="b"/>
                    <a:pathLst>
                      <a:path w="1359" h="355" extrusionOk="0">
                        <a:moveTo>
                          <a:pt x="0" y="1"/>
                        </a:moveTo>
                        <a:lnTo>
                          <a:pt x="0" y="354"/>
                        </a:lnTo>
                        <a:lnTo>
                          <a:pt x="1359" y="354"/>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 name="Google Shape;479;p37"/>
                  <p:cNvSpPr/>
                  <p:nvPr/>
                </p:nvSpPr>
                <p:spPr>
                  <a:xfrm>
                    <a:off x="3532498" y="2458161"/>
                    <a:ext cx="18914" cy="12011"/>
                  </a:xfrm>
                  <a:custGeom>
                    <a:avLst/>
                    <a:gdLst/>
                    <a:ahLst/>
                    <a:cxnLst/>
                    <a:rect l="l" t="t" r="r" b="b"/>
                    <a:pathLst>
                      <a:path w="559" h="355" extrusionOk="0">
                        <a:moveTo>
                          <a:pt x="0" y="1"/>
                        </a:moveTo>
                        <a:lnTo>
                          <a:pt x="0" y="354"/>
                        </a:lnTo>
                        <a:lnTo>
                          <a:pt x="559" y="354"/>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37"/>
                  <p:cNvSpPr/>
                  <p:nvPr/>
                </p:nvSpPr>
                <p:spPr>
                  <a:xfrm>
                    <a:off x="3412786" y="2458161"/>
                    <a:ext cx="83809" cy="12011"/>
                  </a:xfrm>
                  <a:custGeom>
                    <a:avLst/>
                    <a:gdLst/>
                    <a:ahLst/>
                    <a:cxnLst/>
                    <a:rect l="l" t="t" r="r" b="b"/>
                    <a:pathLst>
                      <a:path w="2477" h="355" extrusionOk="0">
                        <a:moveTo>
                          <a:pt x="1" y="1"/>
                        </a:moveTo>
                        <a:lnTo>
                          <a:pt x="1" y="354"/>
                        </a:lnTo>
                        <a:lnTo>
                          <a:pt x="2477" y="354"/>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37"/>
                  <p:cNvSpPr/>
                  <p:nvPr/>
                </p:nvSpPr>
                <p:spPr>
                  <a:xfrm>
                    <a:off x="3292162" y="2458161"/>
                    <a:ext cx="110843" cy="12011"/>
                  </a:xfrm>
                  <a:custGeom>
                    <a:avLst/>
                    <a:gdLst/>
                    <a:ahLst/>
                    <a:cxnLst/>
                    <a:rect l="l" t="t" r="r" b="b"/>
                    <a:pathLst>
                      <a:path w="3276" h="355" extrusionOk="0">
                        <a:moveTo>
                          <a:pt x="0" y="1"/>
                        </a:moveTo>
                        <a:lnTo>
                          <a:pt x="0" y="354"/>
                        </a:lnTo>
                        <a:lnTo>
                          <a:pt x="3276" y="354"/>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7"/>
                  <p:cNvSpPr/>
                  <p:nvPr/>
                </p:nvSpPr>
                <p:spPr>
                  <a:xfrm>
                    <a:off x="3264146" y="2458161"/>
                    <a:ext cx="19184" cy="12011"/>
                  </a:xfrm>
                  <a:custGeom>
                    <a:avLst/>
                    <a:gdLst/>
                    <a:ahLst/>
                    <a:cxnLst/>
                    <a:rect l="l" t="t" r="r" b="b"/>
                    <a:pathLst>
                      <a:path w="567" h="355" extrusionOk="0">
                        <a:moveTo>
                          <a:pt x="1" y="1"/>
                        </a:moveTo>
                        <a:lnTo>
                          <a:pt x="1" y="354"/>
                        </a:lnTo>
                        <a:lnTo>
                          <a:pt x="567" y="354"/>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37"/>
                  <p:cNvSpPr/>
                  <p:nvPr/>
                </p:nvSpPr>
                <p:spPr>
                  <a:xfrm>
                    <a:off x="3264146" y="2489053"/>
                    <a:ext cx="16072" cy="13196"/>
                  </a:xfrm>
                  <a:custGeom>
                    <a:avLst/>
                    <a:gdLst/>
                    <a:ahLst/>
                    <a:cxnLst/>
                    <a:rect l="l" t="t" r="r" b="b"/>
                    <a:pathLst>
                      <a:path w="475" h="390" extrusionOk="0">
                        <a:moveTo>
                          <a:pt x="1" y="0"/>
                        </a:moveTo>
                        <a:lnTo>
                          <a:pt x="1" y="389"/>
                        </a:lnTo>
                        <a:lnTo>
                          <a:pt x="475" y="389"/>
                        </a:lnTo>
                        <a:lnTo>
                          <a:pt x="47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37"/>
                  <p:cNvSpPr/>
                  <p:nvPr/>
                </p:nvSpPr>
                <p:spPr>
                  <a:xfrm>
                    <a:off x="3295275" y="2489053"/>
                    <a:ext cx="158483" cy="13196"/>
                  </a:xfrm>
                  <a:custGeom>
                    <a:avLst/>
                    <a:gdLst/>
                    <a:ahLst/>
                    <a:cxnLst/>
                    <a:rect l="l" t="t" r="r" b="b"/>
                    <a:pathLst>
                      <a:path w="4684" h="390" extrusionOk="0">
                        <a:moveTo>
                          <a:pt x="0" y="0"/>
                        </a:moveTo>
                        <a:lnTo>
                          <a:pt x="0" y="389"/>
                        </a:lnTo>
                        <a:lnTo>
                          <a:pt x="4684" y="389"/>
                        </a:lnTo>
                        <a:lnTo>
                          <a:pt x="4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37"/>
                  <p:cNvSpPr/>
                  <p:nvPr/>
                </p:nvSpPr>
                <p:spPr>
                  <a:xfrm>
                    <a:off x="3470713" y="2489053"/>
                    <a:ext cx="251394" cy="13196"/>
                  </a:xfrm>
                  <a:custGeom>
                    <a:avLst/>
                    <a:gdLst/>
                    <a:ahLst/>
                    <a:cxnLst/>
                    <a:rect l="l" t="t" r="r" b="b"/>
                    <a:pathLst>
                      <a:path w="7430" h="390" extrusionOk="0">
                        <a:moveTo>
                          <a:pt x="1" y="0"/>
                        </a:moveTo>
                        <a:lnTo>
                          <a:pt x="1" y="389"/>
                        </a:lnTo>
                        <a:lnTo>
                          <a:pt x="7429" y="389"/>
                        </a:lnTo>
                        <a:lnTo>
                          <a:pt x="742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 name="Google Shape;486;p37"/>
                  <p:cNvSpPr/>
                  <p:nvPr/>
                </p:nvSpPr>
                <p:spPr>
                  <a:xfrm>
                    <a:off x="3730911" y="2489053"/>
                    <a:ext cx="73997" cy="13196"/>
                  </a:xfrm>
                  <a:custGeom>
                    <a:avLst/>
                    <a:gdLst/>
                    <a:ahLst/>
                    <a:cxnLst/>
                    <a:rect l="l" t="t" r="r" b="b"/>
                    <a:pathLst>
                      <a:path w="2187" h="390" extrusionOk="0">
                        <a:moveTo>
                          <a:pt x="1" y="0"/>
                        </a:moveTo>
                        <a:lnTo>
                          <a:pt x="1" y="389"/>
                        </a:lnTo>
                        <a:lnTo>
                          <a:pt x="2187" y="389"/>
                        </a:lnTo>
                        <a:lnTo>
                          <a:pt x="218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 name="Google Shape;487;p37"/>
                  <p:cNvSpPr/>
                  <p:nvPr/>
                </p:nvSpPr>
                <p:spPr>
                  <a:xfrm>
                    <a:off x="3594485" y="2521130"/>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37"/>
                  <p:cNvSpPr/>
                  <p:nvPr/>
                </p:nvSpPr>
                <p:spPr>
                  <a:xfrm>
                    <a:off x="3264146" y="2521130"/>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37"/>
                  <p:cNvSpPr/>
                  <p:nvPr/>
                </p:nvSpPr>
                <p:spPr>
                  <a:xfrm>
                    <a:off x="3308200" y="2521130"/>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37"/>
                  <p:cNvSpPr/>
                  <p:nvPr/>
                </p:nvSpPr>
                <p:spPr>
                  <a:xfrm>
                    <a:off x="3468819" y="2521130"/>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37"/>
                  <p:cNvSpPr/>
                  <p:nvPr/>
                </p:nvSpPr>
                <p:spPr>
                  <a:xfrm>
                    <a:off x="3368055" y="2552969"/>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 name="Google Shape;492;p37"/>
                  <p:cNvSpPr/>
                  <p:nvPr/>
                </p:nvSpPr>
                <p:spPr>
                  <a:xfrm>
                    <a:off x="3264146" y="2552969"/>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p37"/>
                  <p:cNvSpPr/>
                  <p:nvPr/>
                </p:nvSpPr>
                <p:spPr>
                  <a:xfrm>
                    <a:off x="3407779" y="2552969"/>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37"/>
                  <p:cNvSpPr/>
                  <p:nvPr/>
                </p:nvSpPr>
                <p:spPr>
                  <a:xfrm>
                    <a:off x="3445844" y="2552969"/>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37"/>
                  <p:cNvSpPr/>
                  <p:nvPr/>
                </p:nvSpPr>
                <p:spPr>
                  <a:xfrm>
                    <a:off x="3585383" y="2552969"/>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37"/>
                  <p:cNvSpPr/>
                  <p:nvPr/>
                </p:nvSpPr>
                <p:spPr>
                  <a:xfrm>
                    <a:off x="3664153" y="2552969"/>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37"/>
                  <p:cNvSpPr/>
                  <p:nvPr/>
                </p:nvSpPr>
                <p:spPr>
                  <a:xfrm>
                    <a:off x="3748878" y="2552969"/>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 name="Google Shape;498;p37"/>
                  <p:cNvSpPr/>
                  <p:nvPr/>
                </p:nvSpPr>
                <p:spPr>
                  <a:xfrm>
                    <a:off x="3623211" y="2584809"/>
                    <a:ext cx="61072" cy="11978"/>
                  </a:xfrm>
                  <a:custGeom>
                    <a:avLst/>
                    <a:gdLst/>
                    <a:ahLst/>
                    <a:cxnLst/>
                    <a:rect l="l" t="t" r="r" b="b"/>
                    <a:pathLst>
                      <a:path w="1805" h="354" extrusionOk="0">
                        <a:moveTo>
                          <a:pt x="0" y="0"/>
                        </a:moveTo>
                        <a:lnTo>
                          <a:pt x="0" y="354"/>
                        </a:lnTo>
                        <a:lnTo>
                          <a:pt x="1804" y="354"/>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 name="Google Shape;499;p37"/>
                  <p:cNvSpPr/>
                  <p:nvPr/>
                </p:nvSpPr>
                <p:spPr>
                  <a:xfrm>
                    <a:off x="3264146" y="2584809"/>
                    <a:ext cx="33091" cy="11978"/>
                  </a:xfrm>
                  <a:custGeom>
                    <a:avLst/>
                    <a:gdLst/>
                    <a:ahLst/>
                    <a:cxnLst/>
                    <a:rect l="l" t="t" r="r" b="b"/>
                    <a:pathLst>
                      <a:path w="978" h="354" extrusionOk="0">
                        <a:moveTo>
                          <a:pt x="1" y="0"/>
                        </a:moveTo>
                        <a:lnTo>
                          <a:pt x="1" y="354"/>
                        </a:lnTo>
                        <a:lnTo>
                          <a:pt x="977" y="354"/>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37"/>
                  <p:cNvSpPr/>
                  <p:nvPr/>
                </p:nvSpPr>
                <p:spPr>
                  <a:xfrm>
                    <a:off x="3320178" y="2584809"/>
                    <a:ext cx="154660" cy="11978"/>
                  </a:xfrm>
                  <a:custGeom>
                    <a:avLst/>
                    <a:gdLst/>
                    <a:ahLst/>
                    <a:cxnLst/>
                    <a:rect l="l" t="t" r="r" b="b"/>
                    <a:pathLst>
                      <a:path w="4571" h="354" extrusionOk="0">
                        <a:moveTo>
                          <a:pt x="0" y="0"/>
                        </a:moveTo>
                        <a:lnTo>
                          <a:pt x="0" y="354"/>
                        </a:lnTo>
                        <a:lnTo>
                          <a:pt x="4570" y="354"/>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p37"/>
                  <p:cNvSpPr/>
                  <p:nvPr/>
                </p:nvSpPr>
                <p:spPr>
                  <a:xfrm>
                    <a:off x="3497545" y="2584809"/>
                    <a:ext cx="32109" cy="11978"/>
                  </a:xfrm>
                  <a:custGeom>
                    <a:avLst/>
                    <a:gdLst/>
                    <a:ahLst/>
                    <a:cxnLst/>
                    <a:rect l="l" t="t" r="r" b="b"/>
                    <a:pathLst>
                      <a:path w="949" h="354" extrusionOk="0">
                        <a:moveTo>
                          <a:pt x="0" y="0"/>
                        </a:moveTo>
                        <a:lnTo>
                          <a:pt x="0" y="354"/>
                        </a:lnTo>
                        <a:lnTo>
                          <a:pt x="948" y="354"/>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 name="Google Shape;502;p37"/>
                  <p:cNvSpPr/>
                  <p:nvPr/>
                </p:nvSpPr>
                <p:spPr>
                  <a:xfrm>
                    <a:off x="3544442" y="2584809"/>
                    <a:ext cx="50076" cy="11978"/>
                  </a:xfrm>
                  <a:custGeom>
                    <a:avLst/>
                    <a:gdLst/>
                    <a:ahLst/>
                    <a:cxnLst/>
                    <a:rect l="l" t="t" r="r" b="b"/>
                    <a:pathLst>
                      <a:path w="1480" h="354" extrusionOk="0">
                        <a:moveTo>
                          <a:pt x="1" y="0"/>
                        </a:moveTo>
                        <a:lnTo>
                          <a:pt x="1" y="354"/>
                        </a:lnTo>
                        <a:lnTo>
                          <a:pt x="1479" y="354"/>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37"/>
                  <p:cNvSpPr/>
                  <p:nvPr/>
                </p:nvSpPr>
                <p:spPr>
                  <a:xfrm>
                    <a:off x="3714162" y="2584809"/>
                    <a:ext cx="75689" cy="11978"/>
                  </a:xfrm>
                  <a:custGeom>
                    <a:avLst/>
                    <a:gdLst/>
                    <a:ahLst/>
                    <a:cxnLst/>
                    <a:rect l="l" t="t" r="r" b="b"/>
                    <a:pathLst>
                      <a:path w="2237" h="354" extrusionOk="0">
                        <a:moveTo>
                          <a:pt x="1" y="0"/>
                        </a:moveTo>
                        <a:lnTo>
                          <a:pt x="1" y="354"/>
                        </a:lnTo>
                        <a:lnTo>
                          <a:pt x="2236" y="354"/>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 name="Google Shape;504;p37"/>
                  <p:cNvSpPr/>
                  <p:nvPr/>
                </p:nvSpPr>
                <p:spPr>
                  <a:xfrm>
                    <a:off x="3264146" y="2612791"/>
                    <a:ext cx="87903" cy="12959"/>
                  </a:xfrm>
                  <a:custGeom>
                    <a:avLst/>
                    <a:gdLst/>
                    <a:ahLst/>
                    <a:cxnLst/>
                    <a:rect l="l" t="t" r="r" b="b"/>
                    <a:pathLst>
                      <a:path w="2598" h="383" extrusionOk="0">
                        <a:moveTo>
                          <a:pt x="1" y="1"/>
                        </a:moveTo>
                        <a:lnTo>
                          <a:pt x="1" y="383"/>
                        </a:lnTo>
                        <a:lnTo>
                          <a:pt x="2597" y="383"/>
                        </a:lnTo>
                        <a:lnTo>
                          <a:pt x="259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 name="Google Shape;505;p37"/>
                  <p:cNvSpPr/>
                  <p:nvPr/>
                </p:nvSpPr>
                <p:spPr>
                  <a:xfrm>
                    <a:off x="3368055" y="2612791"/>
                    <a:ext cx="147453" cy="12959"/>
                  </a:xfrm>
                  <a:custGeom>
                    <a:avLst/>
                    <a:gdLst/>
                    <a:ahLst/>
                    <a:cxnLst/>
                    <a:rect l="l" t="t" r="r" b="b"/>
                    <a:pathLst>
                      <a:path w="4358" h="383" extrusionOk="0">
                        <a:moveTo>
                          <a:pt x="0" y="1"/>
                        </a:moveTo>
                        <a:lnTo>
                          <a:pt x="0" y="383"/>
                        </a:lnTo>
                        <a:lnTo>
                          <a:pt x="4358" y="383"/>
                        </a:lnTo>
                        <a:lnTo>
                          <a:pt x="4358"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 name="Google Shape;506;p37"/>
                  <p:cNvSpPr/>
                  <p:nvPr/>
                </p:nvSpPr>
                <p:spPr>
                  <a:xfrm>
                    <a:off x="3532498" y="2612791"/>
                    <a:ext cx="172592" cy="12959"/>
                  </a:xfrm>
                  <a:custGeom>
                    <a:avLst/>
                    <a:gdLst/>
                    <a:ahLst/>
                    <a:cxnLst/>
                    <a:rect l="l" t="t" r="r" b="b"/>
                    <a:pathLst>
                      <a:path w="5101" h="383" extrusionOk="0">
                        <a:moveTo>
                          <a:pt x="0" y="1"/>
                        </a:moveTo>
                        <a:lnTo>
                          <a:pt x="0" y="383"/>
                        </a:lnTo>
                        <a:lnTo>
                          <a:pt x="5101" y="383"/>
                        </a:lnTo>
                        <a:lnTo>
                          <a:pt x="5101"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 name="Google Shape;507;p37"/>
                  <p:cNvSpPr/>
                  <p:nvPr/>
                </p:nvSpPr>
                <p:spPr>
                  <a:xfrm>
                    <a:off x="3723027" y="2612791"/>
                    <a:ext cx="65843" cy="12959"/>
                  </a:xfrm>
                  <a:custGeom>
                    <a:avLst/>
                    <a:gdLst/>
                    <a:ahLst/>
                    <a:cxnLst/>
                    <a:rect l="l" t="t" r="r" b="b"/>
                    <a:pathLst>
                      <a:path w="1946" h="383" extrusionOk="0">
                        <a:moveTo>
                          <a:pt x="0" y="1"/>
                        </a:moveTo>
                        <a:lnTo>
                          <a:pt x="0" y="383"/>
                        </a:lnTo>
                        <a:lnTo>
                          <a:pt x="1946" y="383"/>
                        </a:lnTo>
                        <a:lnTo>
                          <a:pt x="194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 name="Google Shape;508;p37"/>
                  <p:cNvSpPr/>
                  <p:nvPr/>
                </p:nvSpPr>
                <p:spPr>
                  <a:xfrm>
                    <a:off x="3503534" y="2644630"/>
                    <a:ext cx="20132" cy="13196"/>
                  </a:xfrm>
                  <a:custGeom>
                    <a:avLst/>
                    <a:gdLst/>
                    <a:ahLst/>
                    <a:cxnLst/>
                    <a:rect l="l" t="t" r="r" b="b"/>
                    <a:pathLst>
                      <a:path w="595" h="390" extrusionOk="0">
                        <a:moveTo>
                          <a:pt x="0" y="1"/>
                        </a:moveTo>
                        <a:lnTo>
                          <a:pt x="0" y="390"/>
                        </a:lnTo>
                        <a:lnTo>
                          <a:pt x="594" y="390"/>
                        </a:lnTo>
                        <a:lnTo>
                          <a:pt x="59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37"/>
                  <p:cNvSpPr/>
                  <p:nvPr/>
                </p:nvSpPr>
                <p:spPr>
                  <a:xfrm>
                    <a:off x="3563356" y="2644630"/>
                    <a:ext cx="9135" cy="13196"/>
                  </a:xfrm>
                  <a:custGeom>
                    <a:avLst/>
                    <a:gdLst/>
                    <a:ahLst/>
                    <a:cxnLst/>
                    <a:rect l="l" t="t" r="r" b="b"/>
                    <a:pathLst>
                      <a:path w="270" h="390" extrusionOk="0">
                        <a:moveTo>
                          <a:pt x="1" y="1"/>
                        </a:moveTo>
                        <a:lnTo>
                          <a:pt x="1" y="390"/>
                        </a:lnTo>
                        <a:lnTo>
                          <a:pt x="270" y="390"/>
                        </a:lnTo>
                        <a:lnTo>
                          <a:pt x="270"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 name="Google Shape;510;p37"/>
                  <p:cNvSpPr/>
                  <p:nvPr/>
                </p:nvSpPr>
                <p:spPr>
                  <a:xfrm>
                    <a:off x="3581323" y="2644630"/>
                    <a:ext cx="157773" cy="13196"/>
                  </a:xfrm>
                  <a:custGeom>
                    <a:avLst/>
                    <a:gdLst/>
                    <a:ahLst/>
                    <a:cxnLst/>
                    <a:rect l="l" t="t" r="r" b="b"/>
                    <a:pathLst>
                      <a:path w="4663" h="390" extrusionOk="0">
                        <a:moveTo>
                          <a:pt x="0" y="1"/>
                        </a:moveTo>
                        <a:lnTo>
                          <a:pt x="0" y="390"/>
                        </a:lnTo>
                        <a:lnTo>
                          <a:pt x="4662" y="390"/>
                        </a:lnTo>
                        <a:lnTo>
                          <a:pt x="4662"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 name="Google Shape;511;p37"/>
                  <p:cNvSpPr/>
                  <p:nvPr/>
                </p:nvSpPr>
                <p:spPr>
                  <a:xfrm>
                    <a:off x="3758927" y="2644630"/>
                    <a:ext cx="45982" cy="13196"/>
                  </a:xfrm>
                  <a:custGeom>
                    <a:avLst/>
                    <a:gdLst/>
                    <a:ahLst/>
                    <a:cxnLst/>
                    <a:rect l="l" t="t" r="r" b="b"/>
                    <a:pathLst>
                      <a:path w="1359" h="390" extrusionOk="0">
                        <a:moveTo>
                          <a:pt x="0" y="1"/>
                        </a:moveTo>
                        <a:lnTo>
                          <a:pt x="0" y="390"/>
                        </a:lnTo>
                        <a:lnTo>
                          <a:pt x="1359" y="390"/>
                        </a:lnTo>
                        <a:lnTo>
                          <a:pt x="13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37"/>
                  <p:cNvSpPr/>
                  <p:nvPr/>
                </p:nvSpPr>
                <p:spPr>
                  <a:xfrm>
                    <a:off x="3532498" y="2644630"/>
                    <a:ext cx="18914" cy="13196"/>
                  </a:xfrm>
                  <a:custGeom>
                    <a:avLst/>
                    <a:gdLst/>
                    <a:ahLst/>
                    <a:cxnLst/>
                    <a:rect l="l" t="t" r="r" b="b"/>
                    <a:pathLst>
                      <a:path w="559" h="390" extrusionOk="0">
                        <a:moveTo>
                          <a:pt x="0" y="1"/>
                        </a:moveTo>
                        <a:lnTo>
                          <a:pt x="0" y="390"/>
                        </a:lnTo>
                        <a:lnTo>
                          <a:pt x="559" y="390"/>
                        </a:lnTo>
                        <a:lnTo>
                          <a:pt x="55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37"/>
                  <p:cNvSpPr/>
                  <p:nvPr/>
                </p:nvSpPr>
                <p:spPr>
                  <a:xfrm>
                    <a:off x="3412786" y="2644630"/>
                    <a:ext cx="83809" cy="13196"/>
                  </a:xfrm>
                  <a:custGeom>
                    <a:avLst/>
                    <a:gdLst/>
                    <a:ahLst/>
                    <a:cxnLst/>
                    <a:rect l="l" t="t" r="r" b="b"/>
                    <a:pathLst>
                      <a:path w="2477" h="390" extrusionOk="0">
                        <a:moveTo>
                          <a:pt x="1" y="1"/>
                        </a:moveTo>
                        <a:lnTo>
                          <a:pt x="1" y="390"/>
                        </a:lnTo>
                        <a:lnTo>
                          <a:pt x="2477" y="390"/>
                        </a:lnTo>
                        <a:lnTo>
                          <a:pt x="247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37"/>
                  <p:cNvSpPr/>
                  <p:nvPr/>
                </p:nvSpPr>
                <p:spPr>
                  <a:xfrm>
                    <a:off x="3292162" y="2644630"/>
                    <a:ext cx="110843" cy="13196"/>
                  </a:xfrm>
                  <a:custGeom>
                    <a:avLst/>
                    <a:gdLst/>
                    <a:ahLst/>
                    <a:cxnLst/>
                    <a:rect l="l" t="t" r="r" b="b"/>
                    <a:pathLst>
                      <a:path w="3276" h="390" extrusionOk="0">
                        <a:moveTo>
                          <a:pt x="0" y="1"/>
                        </a:moveTo>
                        <a:lnTo>
                          <a:pt x="0" y="390"/>
                        </a:lnTo>
                        <a:lnTo>
                          <a:pt x="3276" y="390"/>
                        </a:lnTo>
                        <a:lnTo>
                          <a:pt x="3276"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37"/>
                  <p:cNvSpPr/>
                  <p:nvPr/>
                </p:nvSpPr>
                <p:spPr>
                  <a:xfrm>
                    <a:off x="3264146" y="2644630"/>
                    <a:ext cx="19184" cy="13196"/>
                  </a:xfrm>
                  <a:custGeom>
                    <a:avLst/>
                    <a:gdLst/>
                    <a:ahLst/>
                    <a:cxnLst/>
                    <a:rect l="l" t="t" r="r" b="b"/>
                    <a:pathLst>
                      <a:path w="567" h="390" extrusionOk="0">
                        <a:moveTo>
                          <a:pt x="1" y="1"/>
                        </a:moveTo>
                        <a:lnTo>
                          <a:pt x="1" y="390"/>
                        </a:lnTo>
                        <a:lnTo>
                          <a:pt x="567" y="390"/>
                        </a:lnTo>
                        <a:lnTo>
                          <a:pt x="56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37"/>
                  <p:cNvSpPr/>
                  <p:nvPr/>
                </p:nvSpPr>
                <p:spPr>
                  <a:xfrm>
                    <a:off x="3264146" y="2676707"/>
                    <a:ext cx="16072" cy="12011"/>
                  </a:xfrm>
                  <a:custGeom>
                    <a:avLst/>
                    <a:gdLst/>
                    <a:ahLst/>
                    <a:cxnLst/>
                    <a:rect l="l" t="t" r="r" b="b"/>
                    <a:pathLst>
                      <a:path w="475" h="355" extrusionOk="0">
                        <a:moveTo>
                          <a:pt x="1" y="1"/>
                        </a:moveTo>
                        <a:lnTo>
                          <a:pt x="1" y="354"/>
                        </a:lnTo>
                        <a:lnTo>
                          <a:pt x="475" y="354"/>
                        </a:lnTo>
                        <a:lnTo>
                          <a:pt x="475"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37"/>
                  <p:cNvSpPr/>
                  <p:nvPr/>
                </p:nvSpPr>
                <p:spPr>
                  <a:xfrm>
                    <a:off x="3295275" y="2676707"/>
                    <a:ext cx="158483" cy="12011"/>
                  </a:xfrm>
                  <a:custGeom>
                    <a:avLst/>
                    <a:gdLst/>
                    <a:ahLst/>
                    <a:cxnLst/>
                    <a:rect l="l" t="t" r="r" b="b"/>
                    <a:pathLst>
                      <a:path w="4684" h="355" extrusionOk="0">
                        <a:moveTo>
                          <a:pt x="0" y="1"/>
                        </a:moveTo>
                        <a:lnTo>
                          <a:pt x="0" y="354"/>
                        </a:lnTo>
                        <a:lnTo>
                          <a:pt x="4684" y="354"/>
                        </a:lnTo>
                        <a:lnTo>
                          <a:pt x="4684"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37"/>
                  <p:cNvSpPr/>
                  <p:nvPr/>
                </p:nvSpPr>
                <p:spPr>
                  <a:xfrm>
                    <a:off x="3470713" y="2676707"/>
                    <a:ext cx="251394" cy="12011"/>
                  </a:xfrm>
                  <a:custGeom>
                    <a:avLst/>
                    <a:gdLst/>
                    <a:ahLst/>
                    <a:cxnLst/>
                    <a:rect l="l" t="t" r="r" b="b"/>
                    <a:pathLst>
                      <a:path w="7430" h="355" extrusionOk="0">
                        <a:moveTo>
                          <a:pt x="1" y="1"/>
                        </a:moveTo>
                        <a:lnTo>
                          <a:pt x="1" y="354"/>
                        </a:lnTo>
                        <a:lnTo>
                          <a:pt x="7429" y="354"/>
                        </a:lnTo>
                        <a:lnTo>
                          <a:pt x="7429"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37"/>
                  <p:cNvSpPr/>
                  <p:nvPr/>
                </p:nvSpPr>
                <p:spPr>
                  <a:xfrm>
                    <a:off x="3730911" y="2676707"/>
                    <a:ext cx="73997" cy="12011"/>
                  </a:xfrm>
                  <a:custGeom>
                    <a:avLst/>
                    <a:gdLst/>
                    <a:ahLst/>
                    <a:cxnLst/>
                    <a:rect l="l" t="t" r="r" b="b"/>
                    <a:pathLst>
                      <a:path w="2187" h="355" extrusionOk="0">
                        <a:moveTo>
                          <a:pt x="1" y="1"/>
                        </a:moveTo>
                        <a:lnTo>
                          <a:pt x="1" y="354"/>
                        </a:lnTo>
                        <a:lnTo>
                          <a:pt x="2187" y="354"/>
                        </a:lnTo>
                        <a:lnTo>
                          <a:pt x="2187" y="1"/>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37"/>
                  <p:cNvSpPr/>
                  <p:nvPr/>
                </p:nvSpPr>
                <p:spPr>
                  <a:xfrm>
                    <a:off x="3594485" y="2707599"/>
                    <a:ext cx="192487" cy="12959"/>
                  </a:xfrm>
                  <a:custGeom>
                    <a:avLst/>
                    <a:gdLst/>
                    <a:ahLst/>
                    <a:cxnLst/>
                    <a:rect l="l" t="t" r="r" b="b"/>
                    <a:pathLst>
                      <a:path w="5689" h="383" extrusionOk="0">
                        <a:moveTo>
                          <a:pt x="0" y="0"/>
                        </a:moveTo>
                        <a:lnTo>
                          <a:pt x="0" y="382"/>
                        </a:lnTo>
                        <a:lnTo>
                          <a:pt x="5688" y="382"/>
                        </a:lnTo>
                        <a:lnTo>
                          <a:pt x="568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37"/>
                  <p:cNvSpPr/>
                  <p:nvPr/>
                </p:nvSpPr>
                <p:spPr>
                  <a:xfrm>
                    <a:off x="3264146" y="2707599"/>
                    <a:ext cx="31162" cy="12959"/>
                  </a:xfrm>
                  <a:custGeom>
                    <a:avLst/>
                    <a:gdLst/>
                    <a:ahLst/>
                    <a:cxnLst/>
                    <a:rect l="l" t="t" r="r" b="b"/>
                    <a:pathLst>
                      <a:path w="921" h="383" extrusionOk="0">
                        <a:moveTo>
                          <a:pt x="1" y="0"/>
                        </a:moveTo>
                        <a:lnTo>
                          <a:pt x="1" y="382"/>
                        </a:lnTo>
                        <a:lnTo>
                          <a:pt x="920" y="382"/>
                        </a:lnTo>
                        <a:lnTo>
                          <a:pt x="92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37"/>
                  <p:cNvSpPr/>
                  <p:nvPr/>
                </p:nvSpPr>
                <p:spPr>
                  <a:xfrm>
                    <a:off x="3308200" y="2707599"/>
                    <a:ext cx="150600" cy="12959"/>
                  </a:xfrm>
                  <a:custGeom>
                    <a:avLst/>
                    <a:gdLst/>
                    <a:ahLst/>
                    <a:cxnLst/>
                    <a:rect l="l" t="t" r="r" b="b"/>
                    <a:pathLst>
                      <a:path w="4451" h="383" extrusionOk="0">
                        <a:moveTo>
                          <a:pt x="0" y="0"/>
                        </a:moveTo>
                        <a:lnTo>
                          <a:pt x="0" y="382"/>
                        </a:lnTo>
                        <a:lnTo>
                          <a:pt x="4450" y="382"/>
                        </a:lnTo>
                        <a:lnTo>
                          <a:pt x="445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37"/>
                  <p:cNvSpPr/>
                  <p:nvPr/>
                </p:nvSpPr>
                <p:spPr>
                  <a:xfrm>
                    <a:off x="3468819" y="2707599"/>
                    <a:ext cx="98629" cy="12959"/>
                  </a:xfrm>
                  <a:custGeom>
                    <a:avLst/>
                    <a:gdLst/>
                    <a:ahLst/>
                    <a:cxnLst/>
                    <a:rect l="l" t="t" r="r" b="b"/>
                    <a:pathLst>
                      <a:path w="2915" h="383" extrusionOk="0">
                        <a:moveTo>
                          <a:pt x="0" y="0"/>
                        </a:moveTo>
                        <a:lnTo>
                          <a:pt x="0" y="382"/>
                        </a:lnTo>
                        <a:lnTo>
                          <a:pt x="2915" y="382"/>
                        </a:lnTo>
                        <a:lnTo>
                          <a:pt x="291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37"/>
                  <p:cNvSpPr/>
                  <p:nvPr/>
                </p:nvSpPr>
                <p:spPr>
                  <a:xfrm>
                    <a:off x="3368055" y="2739438"/>
                    <a:ext cx="29944" cy="12959"/>
                  </a:xfrm>
                  <a:custGeom>
                    <a:avLst/>
                    <a:gdLst/>
                    <a:ahLst/>
                    <a:cxnLst/>
                    <a:rect l="l" t="t" r="r" b="b"/>
                    <a:pathLst>
                      <a:path w="885" h="383" extrusionOk="0">
                        <a:moveTo>
                          <a:pt x="0" y="0"/>
                        </a:moveTo>
                        <a:lnTo>
                          <a:pt x="0" y="382"/>
                        </a:lnTo>
                        <a:lnTo>
                          <a:pt x="884" y="382"/>
                        </a:lnTo>
                        <a:lnTo>
                          <a:pt x="8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37"/>
                  <p:cNvSpPr/>
                  <p:nvPr/>
                </p:nvSpPr>
                <p:spPr>
                  <a:xfrm>
                    <a:off x="3264146" y="2739438"/>
                    <a:ext cx="91016" cy="12959"/>
                  </a:xfrm>
                  <a:custGeom>
                    <a:avLst/>
                    <a:gdLst/>
                    <a:ahLst/>
                    <a:cxnLst/>
                    <a:rect l="l" t="t" r="r" b="b"/>
                    <a:pathLst>
                      <a:path w="2690" h="383" extrusionOk="0">
                        <a:moveTo>
                          <a:pt x="1" y="0"/>
                        </a:moveTo>
                        <a:lnTo>
                          <a:pt x="1" y="382"/>
                        </a:lnTo>
                        <a:lnTo>
                          <a:pt x="2689" y="382"/>
                        </a:lnTo>
                        <a:lnTo>
                          <a:pt x="268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37"/>
                  <p:cNvSpPr/>
                  <p:nvPr/>
                </p:nvSpPr>
                <p:spPr>
                  <a:xfrm>
                    <a:off x="3407779" y="2739438"/>
                    <a:ext cx="28049" cy="12959"/>
                  </a:xfrm>
                  <a:custGeom>
                    <a:avLst/>
                    <a:gdLst/>
                    <a:ahLst/>
                    <a:cxnLst/>
                    <a:rect l="l" t="t" r="r" b="b"/>
                    <a:pathLst>
                      <a:path w="829" h="383" extrusionOk="0">
                        <a:moveTo>
                          <a:pt x="0" y="0"/>
                        </a:moveTo>
                        <a:lnTo>
                          <a:pt x="0" y="382"/>
                        </a:lnTo>
                        <a:lnTo>
                          <a:pt x="828" y="382"/>
                        </a:lnTo>
                        <a:lnTo>
                          <a:pt x="8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37"/>
                  <p:cNvSpPr/>
                  <p:nvPr/>
                </p:nvSpPr>
                <p:spPr>
                  <a:xfrm>
                    <a:off x="3445844" y="2739438"/>
                    <a:ext cx="122584" cy="12959"/>
                  </a:xfrm>
                  <a:custGeom>
                    <a:avLst/>
                    <a:gdLst/>
                    <a:ahLst/>
                    <a:cxnLst/>
                    <a:rect l="l" t="t" r="r" b="b"/>
                    <a:pathLst>
                      <a:path w="3623" h="383" extrusionOk="0">
                        <a:moveTo>
                          <a:pt x="0" y="0"/>
                        </a:moveTo>
                        <a:lnTo>
                          <a:pt x="0" y="382"/>
                        </a:lnTo>
                        <a:lnTo>
                          <a:pt x="3622" y="382"/>
                        </a:lnTo>
                        <a:lnTo>
                          <a:pt x="3622"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37"/>
                  <p:cNvSpPr/>
                  <p:nvPr/>
                </p:nvSpPr>
                <p:spPr>
                  <a:xfrm>
                    <a:off x="3585383" y="2739438"/>
                    <a:ext cx="55794" cy="12959"/>
                  </a:xfrm>
                  <a:custGeom>
                    <a:avLst/>
                    <a:gdLst/>
                    <a:ahLst/>
                    <a:cxnLst/>
                    <a:rect l="l" t="t" r="r" b="b"/>
                    <a:pathLst>
                      <a:path w="1649" h="383" extrusionOk="0">
                        <a:moveTo>
                          <a:pt x="1" y="0"/>
                        </a:moveTo>
                        <a:lnTo>
                          <a:pt x="1" y="382"/>
                        </a:lnTo>
                        <a:lnTo>
                          <a:pt x="1649" y="382"/>
                        </a:lnTo>
                        <a:lnTo>
                          <a:pt x="164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37"/>
                  <p:cNvSpPr/>
                  <p:nvPr/>
                </p:nvSpPr>
                <p:spPr>
                  <a:xfrm>
                    <a:off x="3664153" y="2739438"/>
                    <a:ext cx="56978" cy="12959"/>
                  </a:xfrm>
                  <a:custGeom>
                    <a:avLst/>
                    <a:gdLst/>
                    <a:ahLst/>
                    <a:cxnLst/>
                    <a:rect l="l" t="t" r="r" b="b"/>
                    <a:pathLst>
                      <a:path w="1684" h="383" extrusionOk="0">
                        <a:moveTo>
                          <a:pt x="0" y="0"/>
                        </a:moveTo>
                        <a:lnTo>
                          <a:pt x="0" y="382"/>
                        </a:lnTo>
                        <a:lnTo>
                          <a:pt x="1684" y="382"/>
                        </a:lnTo>
                        <a:lnTo>
                          <a:pt x="168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37"/>
                  <p:cNvSpPr/>
                  <p:nvPr/>
                </p:nvSpPr>
                <p:spPr>
                  <a:xfrm>
                    <a:off x="3748878" y="2739438"/>
                    <a:ext cx="38098" cy="12959"/>
                  </a:xfrm>
                  <a:custGeom>
                    <a:avLst/>
                    <a:gdLst/>
                    <a:ahLst/>
                    <a:cxnLst/>
                    <a:rect l="l" t="t" r="r" b="b"/>
                    <a:pathLst>
                      <a:path w="1126" h="383" extrusionOk="0">
                        <a:moveTo>
                          <a:pt x="0" y="0"/>
                        </a:moveTo>
                        <a:lnTo>
                          <a:pt x="0" y="382"/>
                        </a:lnTo>
                        <a:lnTo>
                          <a:pt x="1125" y="382"/>
                        </a:lnTo>
                        <a:lnTo>
                          <a:pt x="1125"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37"/>
                  <p:cNvSpPr/>
                  <p:nvPr/>
                </p:nvSpPr>
                <p:spPr>
                  <a:xfrm>
                    <a:off x="3623211" y="2771515"/>
                    <a:ext cx="61072" cy="12959"/>
                  </a:xfrm>
                  <a:custGeom>
                    <a:avLst/>
                    <a:gdLst/>
                    <a:ahLst/>
                    <a:cxnLst/>
                    <a:rect l="l" t="t" r="r" b="b"/>
                    <a:pathLst>
                      <a:path w="1805" h="383" extrusionOk="0">
                        <a:moveTo>
                          <a:pt x="0" y="0"/>
                        </a:moveTo>
                        <a:lnTo>
                          <a:pt x="0" y="382"/>
                        </a:lnTo>
                        <a:lnTo>
                          <a:pt x="1804" y="382"/>
                        </a:lnTo>
                        <a:lnTo>
                          <a:pt x="1804"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37"/>
                  <p:cNvSpPr/>
                  <p:nvPr/>
                </p:nvSpPr>
                <p:spPr>
                  <a:xfrm>
                    <a:off x="3264146" y="2771515"/>
                    <a:ext cx="33091" cy="12959"/>
                  </a:xfrm>
                  <a:custGeom>
                    <a:avLst/>
                    <a:gdLst/>
                    <a:ahLst/>
                    <a:cxnLst/>
                    <a:rect l="l" t="t" r="r" b="b"/>
                    <a:pathLst>
                      <a:path w="978" h="383" extrusionOk="0">
                        <a:moveTo>
                          <a:pt x="1" y="0"/>
                        </a:moveTo>
                        <a:lnTo>
                          <a:pt x="1" y="382"/>
                        </a:lnTo>
                        <a:lnTo>
                          <a:pt x="977" y="382"/>
                        </a:lnTo>
                        <a:lnTo>
                          <a:pt x="977"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37"/>
                  <p:cNvSpPr/>
                  <p:nvPr/>
                </p:nvSpPr>
                <p:spPr>
                  <a:xfrm>
                    <a:off x="3320178" y="2771515"/>
                    <a:ext cx="154660" cy="12959"/>
                  </a:xfrm>
                  <a:custGeom>
                    <a:avLst/>
                    <a:gdLst/>
                    <a:ahLst/>
                    <a:cxnLst/>
                    <a:rect l="l" t="t" r="r" b="b"/>
                    <a:pathLst>
                      <a:path w="4571" h="383" extrusionOk="0">
                        <a:moveTo>
                          <a:pt x="0" y="0"/>
                        </a:moveTo>
                        <a:lnTo>
                          <a:pt x="0" y="382"/>
                        </a:lnTo>
                        <a:lnTo>
                          <a:pt x="4570" y="382"/>
                        </a:lnTo>
                        <a:lnTo>
                          <a:pt x="4570"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37"/>
                  <p:cNvSpPr/>
                  <p:nvPr/>
                </p:nvSpPr>
                <p:spPr>
                  <a:xfrm>
                    <a:off x="3497545" y="2771515"/>
                    <a:ext cx="32109" cy="12959"/>
                  </a:xfrm>
                  <a:custGeom>
                    <a:avLst/>
                    <a:gdLst/>
                    <a:ahLst/>
                    <a:cxnLst/>
                    <a:rect l="l" t="t" r="r" b="b"/>
                    <a:pathLst>
                      <a:path w="949" h="383" extrusionOk="0">
                        <a:moveTo>
                          <a:pt x="0" y="0"/>
                        </a:moveTo>
                        <a:lnTo>
                          <a:pt x="0" y="382"/>
                        </a:lnTo>
                        <a:lnTo>
                          <a:pt x="948" y="382"/>
                        </a:lnTo>
                        <a:lnTo>
                          <a:pt x="94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37"/>
                  <p:cNvSpPr/>
                  <p:nvPr/>
                </p:nvSpPr>
                <p:spPr>
                  <a:xfrm>
                    <a:off x="3544442" y="2771515"/>
                    <a:ext cx="50076" cy="12959"/>
                  </a:xfrm>
                  <a:custGeom>
                    <a:avLst/>
                    <a:gdLst/>
                    <a:ahLst/>
                    <a:cxnLst/>
                    <a:rect l="l" t="t" r="r" b="b"/>
                    <a:pathLst>
                      <a:path w="1480" h="383" extrusionOk="0">
                        <a:moveTo>
                          <a:pt x="1" y="0"/>
                        </a:moveTo>
                        <a:lnTo>
                          <a:pt x="1" y="382"/>
                        </a:lnTo>
                        <a:lnTo>
                          <a:pt x="1479" y="382"/>
                        </a:lnTo>
                        <a:lnTo>
                          <a:pt x="1479"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37"/>
                  <p:cNvSpPr/>
                  <p:nvPr/>
                </p:nvSpPr>
                <p:spPr>
                  <a:xfrm>
                    <a:off x="3714162" y="2771515"/>
                    <a:ext cx="75689" cy="12959"/>
                  </a:xfrm>
                  <a:custGeom>
                    <a:avLst/>
                    <a:gdLst/>
                    <a:ahLst/>
                    <a:cxnLst/>
                    <a:rect l="l" t="t" r="r" b="b"/>
                    <a:pathLst>
                      <a:path w="2237" h="383" extrusionOk="0">
                        <a:moveTo>
                          <a:pt x="1" y="0"/>
                        </a:moveTo>
                        <a:lnTo>
                          <a:pt x="1" y="382"/>
                        </a:lnTo>
                        <a:lnTo>
                          <a:pt x="2236" y="382"/>
                        </a:lnTo>
                        <a:lnTo>
                          <a:pt x="2236"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 name="Google Shape;537;p37"/>
                <p:cNvGrpSpPr/>
                <p:nvPr/>
              </p:nvGrpSpPr>
              <p:grpSpPr>
                <a:xfrm>
                  <a:off x="3023938" y="2911749"/>
                  <a:ext cx="215463" cy="293253"/>
                  <a:chOff x="2902238" y="2671699"/>
                  <a:chExt cx="215463" cy="293253"/>
                </a:xfrm>
              </p:grpSpPr>
              <p:sp>
                <p:nvSpPr>
                  <p:cNvPr id="538" name="Google Shape;538;p37"/>
                  <p:cNvSpPr/>
                  <p:nvPr/>
                </p:nvSpPr>
                <p:spPr>
                  <a:xfrm>
                    <a:off x="2935024" y="2671699"/>
                    <a:ext cx="84994" cy="134799"/>
                  </a:xfrm>
                  <a:custGeom>
                    <a:avLst/>
                    <a:gdLst/>
                    <a:ahLst/>
                    <a:cxnLst/>
                    <a:rect l="l" t="t" r="r" b="b"/>
                    <a:pathLst>
                      <a:path w="2512" h="3984" extrusionOk="0">
                        <a:moveTo>
                          <a:pt x="1" y="0"/>
                        </a:moveTo>
                        <a:cubicBezTo>
                          <a:pt x="36" y="57"/>
                          <a:pt x="1" y="382"/>
                          <a:pt x="1" y="474"/>
                        </a:cubicBezTo>
                        <a:cubicBezTo>
                          <a:pt x="36" y="651"/>
                          <a:pt x="36" y="828"/>
                          <a:pt x="93" y="969"/>
                        </a:cubicBezTo>
                        <a:cubicBezTo>
                          <a:pt x="149" y="1323"/>
                          <a:pt x="269" y="1648"/>
                          <a:pt x="418" y="1945"/>
                        </a:cubicBezTo>
                        <a:cubicBezTo>
                          <a:pt x="743" y="2561"/>
                          <a:pt x="1210" y="3127"/>
                          <a:pt x="1713" y="3566"/>
                        </a:cubicBezTo>
                        <a:cubicBezTo>
                          <a:pt x="1861" y="3714"/>
                          <a:pt x="2010" y="3834"/>
                          <a:pt x="2187" y="3919"/>
                        </a:cubicBezTo>
                        <a:cubicBezTo>
                          <a:pt x="2210" y="3919"/>
                          <a:pt x="2299" y="3984"/>
                          <a:pt x="2360" y="3984"/>
                        </a:cubicBezTo>
                        <a:cubicBezTo>
                          <a:pt x="2372" y="3984"/>
                          <a:pt x="2383" y="3982"/>
                          <a:pt x="2392" y="3976"/>
                        </a:cubicBezTo>
                        <a:cubicBezTo>
                          <a:pt x="2512" y="3863"/>
                          <a:pt x="2420" y="3332"/>
                          <a:pt x="2420" y="3212"/>
                        </a:cubicBezTo>
                        <a:cubicBezTo>
                          <a:pt x="2363" y="2886"/>
                          <a:pt x="2271" y="2596"/>
                          <a:pt x="2123" y="2327"/>
                        </a:cubicBezTo>
                        <a:cubicBezTo>
                          <a:pt x="1889" y="1854"/>
                          <a:pt x="1564" y="1358"/>
                          <a:pt x="1210" y="969"/>
                        </a:cubicBezTo>
                        <a:cubicBezTo>
                          <a:pt x="828" y="615"/>
                          <a:pt x="326" y="410"/>
                          <a:pt x="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37"/>
                  <p:cNvSpPr/>
                  <p:nvPr/>
                </p:nvSpPr>
                <p:spPr>
                  <a:xfrm>
                    <a:off x="2961112" y="2712606"/>
                    <a:ext cx="77821" cy="203484"/>
                  </a:xfrm>
                  <a:custGeom>
                    <a:avLst/>
                    <a:gdLst/>
                    <a:ahLst/>
                    <a:cxnLst/>
                    <a:rect l="l" t="t" r="r" b="b"/>
                    <a:pathLst>
                      <a:path w="2300" h="6014" extrusionOk="0">
                        <a:moveTo>
                          <a:pt x="29" y="1"/>
                        </a:moveTo>
                        <a:cubicBezTo>
                          <a:pt x="1" y="29"/>
                          <a:pt x="1" y="29"/>
                          <a:pt x="29" y="57"/>
                        </a:cubicBezTo>
                        <a:cubicBezTo>
                          <a:pt x="1387" y="1706"/>
                          <a:pt x="2180" y="3828"/>
                          <a:pt x="2236" y="5986"/>
                        </a:cubicBezTo>
                        <a:lnTo>
                          <a:pt x="2272" y="6014"/>
                        </a:lnTo>
                        <a:cubicBezTo>
                          <a:pt x="2300" y="6014"/>
                          <a:pt x="2300" y="5986"/>
                          <a:pt x="2300" y="5986"/>
                        </a:cubicBezTo>
                        <a:cubicBezTo>
                          <a:pt x="2236" y="3800"/>
                          <a:pt x="1444" y="1677"/>
                          <a:pt x="57" y="29"/>
                        </a:cubicBezTo>
                        <a:cubicBezTo>
                          <a:pt x="57" y="1"/>
                          <a:pt x="29"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37"/>
                  <p:cNvSpPr/>
                  <p:nvPr/>
                </p:nvSpPr>
                <p:spPr>
                  <a:xfrm>
                    <a:off x="2902238" y="2798786"/>
                    <a:ext cx="124750" cy="41448"/>
                  </a:xfrm>
                  <a:custGeom>
                    <a:avLst/>
                    <a:gdLst/>
                    <a:ahLst/>
                    <a:cxnLst/>
                    <a:rect l="l" t="t" r="r" b="b"/>
                    <a:pathLst>
                      <a:path w="3687" h="1225" extrusionOk="0">
                        <a:moveTo>
                          <a:pt x="1741" y="1"/>
                        </a:moveTo>
                        <a:cubicBezTo>
                          <a:pt x="1564" y="1"/>
                          <a:pt x="1387" y="15"/>
                          <a:pt x="1210" y="43"/>
                        </a:cubicBezTo>
                        <a:cubicBezTo>
                          <a:pt x="793" y="107"/>
                          <a:pt x="411" y="192"/>
                          <a:pt x="0" y="312"/>
                        </a:cubicBezTo>
                        <a:cubicBezTo>
                          <a:pt x="206" y="666"/>
                          <a:pt x="559" y="899"/>
                          <a:pt x="941" y="1048"/>
                        </a:cubicBezTo>
                        <a:cubicBezTo>
                          <a:pt x="1267" y="1168"/>
                          <a:pt x="1620" y="1224"/>
                          <a:pt x="1946" y="1224"/>
                        </a:cubicBezTo>
                        <a:cubicBezTo>
                          <a:pt x="2384" y="1224"/>
                          <a:pt x="2822" y="1133"/>
                          <a:pt x="3255" y="1133"/>
                        </a:cubicBezTo>
                        <a:cubicBezTo>
                          <a:pt x="3318" y="1133"/>
                          <a:pt x="3382" y="1135"/>
                          <a:pt x="3446" y="1139"/>
                        </a:cubicBezTo>
                        <a:cubicBezTo>
                          <a:pt x="3538" y="1139"/>
                          <a:pt x="3622" y="1139"/>
                          <a:pt x="3686" y="1196"/>
                        </a:cubicBezTo>
                        <a:cubicBezTo>
                          <a:pt x="3594" y="927"/>
                          <a:pt x="3417" y="666"/>
                          <a:pt x="3212" y="460"/>
                        </a:cubicBezTo>
                        <a:cubicBezTo>
                          <a:pt x="2950" y="220"/>
                          <a:pt x="2625" y="107"/>
                          <a:pt x="2271" y="43"/>
                        </a:cubicBezTo>
                        <a:cubicBezTo>
                          <a:pt x="2094" y="15"/>
                          <a:pt x="1917" y="1"/>
                          <a:pt x="174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37"/>
                  <p:cNvSpPr/>
                  <p:nvPr/>
                </p:nvSpPr>
                <p:spPr>
                  <a:xfrm>
                    <a:off x="2943179" y="2817362"/>
                    <a:ext cx="83809" cy="21925"/>
                  </a:xfrm>
                  <a:custGeom>
                    <a:avLst/>
                    <a:gdLst/>
                    <a:ahLst/>
                    <a:cxnLst/>
                    <a:rect l="l" t="t" r="r" b="b"/>
                    <a:pathLst>
                      <a:path w="2477" h="648" extrusionOk="0">
                        <a:moveTo>
                          <a:pt x="938" y="1"/>
                        </a:moveTo>
                        <a:cubicBezTo>
                          <a:pt x="641" y="1"/>
                          <a:pt x="333" y="35"/>
                          <a:pt x="28" y="60"/>
                        </a:cubicBezTo>
                        <a:cubicBezTo>
                          <a:pt x="28" y="60"/>
                          <a:pt x="0" y="60"/>
                          <a:pt x="0" y="88"/>
                        </a:cubicBezTo>
                        <a:lnTo>
                          <a:pt x="28" y="117"/>
                        </a:lnTo>
                        <a:cubicBezTo>
                          <a:pt x="330" y="97"/>
                          <a:pt x="635" y="61"/>
                          <a:pt x="929" y="61"/>
                        </a:cubicBezTo>
                        <a:cubicBezTo>
                          <a:pt x="1063" y="61"/>
                          <a:pt x="1195" y="68"/>
                          <a:pt x="1323" y="88"/>
                        </a:cubicBezTo>
                        <a:cubicBezTo>
                          <a:pt x="1769" y="145"/>
                          <a:pt x="2151" y="322"/>
                          <a:pt x="2412" y="619"/>
                        </a:cubicBezTo>
                        <a:lnTo>
                          <a:pt x="2448" y="647"/>
                        </a:lnTo>
                        <a:cubicBezTo>
                          <a:pt x="2448" y="647"/>
                          <a:pt x="2476" y="647"/>
                          <a:pt x="2476" y="619"/>
                        </a:cubicBezTo>
                        <a:lnTo>
                          <a:pt x="2476" y="590"/>
                        </a:lnTo>
                        <a:cubicBezTo>
                          <a:pt x="2179" y="293"/>
                          <a:pt x="1797" y="88"/>
                          <a:pt x="1323" y="25"/>
                        </a:cubicBezTo>
                        <a:cubicBezTo>
                          <a:pt x="1198" y="7"/>
                          <a:pt x="1069" y="1"/>
                          <a:pt x="9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37"/>
                  <p:cNvSpPr/>
                  <p:nvPr/>
                </p:nvSpPr>
                <p:spPr>
                  <a:xfrm>
                    <a:off x="3041777" y="2741570"/>
                    <a:ext cx="60835" cy="126678"/>
                  </a:xfrm>
                  <a:custGeom>
                    <a:avLst/>
                    <a:gdLst/>
                    <a:ahLst/>
                    <a:cxnLst/>
                    <a:rect l="l" t="t" r="r" b="b"/>
                    <a:pathLst>
                      <a:path w="1798" h="3744" extrusionOk="0">
                        <a:moveTo>
                          <a:pt x="1387" y="1"/>
                        </a:moveTo>
                        <a:cubicBezTo>
                          <a:pt x="1267" y="319"/>
                          <a:pt x="1062" y="616"/>
                          <a:pt x="828" y="885"/>
                        </a:cubicBezTo>
                        <a:cubicBezTo>
                          <a:pt x="652" y="1062"/>
                          <a:pt x="531" y="1203"/>
                          <a:pt x="383" y="1416"/>
                        </a:cubicBezTo>
                        <a:cubicBezTo>
                          <a:pt x="270" y="1621"/>
                          <a:pt x="206" y="1883"/>
                          <a:pt x="149" y="2151"/>
                        </a:cubicBezTo>
                        <a:cubicBezTo>
                          <a:pt x="93" y="2413"/>
                          <a:pt x="64" y="2710"/>
                          <a:pt x="64" y="2972"/>
                        </a:cubicBezTo>
                        <a:cubicBezTo>
                          <a:pt x="29" y="3213"/>
                          <a:pt x="1" y="3474"/>
                          <a:pt x="149" y="3679"/>
                        </a:cubicBezTo>
                        <a:cubicBezTo>
                          <a:pt x="178" y="3715"/>
                          <a:pt x="206" y="3743"/>
                          <a:pt x="241" y="3743"/>
                        </a:cubicBezTo>
                        <a:cubicBezTo>
                          <a:pt x="270" y="3743"/>
                          <a:pt x="298" y="3715"/>
                          <a:pt x="326" y="3679"/>
                        </a:cubicBezTo>
                        <a:cubicBezTo>
                          <a:pt x="503" y="3503"/>
                          <a:pt x="623" y="3297"/>
                          <a:pt x="736" y="3064"/>
                        </a:cubicBezTo>
                        <a:cubicBezTo>
                          <a:pt x="857" y="2887"/>
                          <a:pt x="913" y="2710"/>
                          <a:pt x="1005" y="2533"/>
                        </a:cubicBezTo>
                        <a:cubicBezTo>
                          <a:pt x="1182" y="2300"/>
                          <a:pt x="1416" y="2059"/>
                          <a:pt x="1592" y="1826"/>
                        </a:cubicBezTo>
                        <a:cubicBezTo>
                          <a:pt x="1656" y="1734"/>
                          <a:pt x="1684" y="1649"/>
                          <a:pt x="1713" y="1557"/>
                        </a:cubicBezTo>
                        <a:cubicBezTo>
                          <a:pt x="1798" y="1295"/>
                          <a:pt x="1798" y="1027"/>
                          <a:pt x="1713" y="765"/>
                        </a:cubicBezTo>
                        <a:cubicBezTo>
                          <a:pt x="1656" y="496"/>
                          <a:pt x="1536" y="234"/>
                          <a:pt x="138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37"/>
                  <p:cNvSpPr/>
                  <p:nvPr/>
                </p:nvSpPr>
                <p:spPr>
                  <a:xfrm>
                    <a:off x="3041777" y="2793508"/>
                    <a:ext cx="28049" cy="111588"/>
                  </a:xfrm>
                  <a:custGeom>
                    <a:avLst/>
                    <a:gdLst/>
                    <a:ahLst/>
                    <a:cxnLst/>
                    <a:rect l="l" t="t" r="r" b="b"/>
                    <a:pathLst>
                      <a:path w="829" h="3298" extrusionOk="0">
                        <a:moveTo>
                          <a:pt x="800" y="1"/>
                        </a:moveTo>
                        <a:cubicBezTo>
                          <a:pt x="793" y="1"/>
                          <a:pt x="786" y="8"/>
                          <a:pt x="772" y="22"/>
                        </a:cubicBezTo>
                        <a:cubicBezTo>
                          <a:pt x="475" y="496"/>
                          <a:pt x="298" y="1083"/>
                          <a:pt x="241" y="1649"/>
                        </a:cubicBezTo>
                        <a:cubicBezTo>
                          <a:pt x="206" y="1826"/>
                          <a:pt x="178" y="2003"/>
                          <a:pt x="149" y="2180"/>
                        </a:cubicBezTo>
                        <a:cubicBezTo>
                          <a:pt x="93" y="2534"/>
                          <a:pt x="1" y="2887"/>
                          <a:pt x="64" y="3269"/>
                        </a:cubicBezTo>
                        <a:cubicBezTo>
                          <a:pt x="64" y="3269"/>
                          <a:pt x="64" y="3298"/>
                          <a:pt x="93" y="3298"/>
                        </a:cubicBezTo>
                        <a:cubicBezTo>
                          <a:pt x="121" y="3298"/>
                          <a:pt x="121" y="3269"/>
                          <a:pt x="121" y="3269"/>
                        </a:cubicBezTo>
                        <a:cubicBezTo>
                          <a:pt x="64" y="2887"/>
                          <a:pt x="149" y="2534"/>
                          <a:pt x="206" y="2180"/>
                        </a:cubicBezTo>
                        <a:cubicBezTo>
                          <a:pt x="241" y="2003"/>
                          <a:pt x="270" y="1826"/>
                          <a:pt x="298" y="1649"/>
                        </a:cubicBezTo>
                        <a:cubicBezTo>
                          <a:pt x="354" y="1083"/>
                          <a:pt x="531" y="524"/>
                          <a:pt x="828" y="57"/>
                        </a:cubicBezTo>
                        <a:lnTo>
                          <a:pt x="828" y="22"/>
                        </a:lnTo>
                        <a:cubicBezTo>
                          <a:pt x="814" y="8"/>
                          <a:pt x="807" y="1"/>
                          <a:pt x="8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37"/>
                  <p:cNvSpPr/>
                  <p:nvPr/>
                </p:nvSpPr>
                <p:spPr>
                  <a:xfrm>
                    <a:off x="2957052" y="2889974"/>
                    <a:ext cx="160649" cy="74978"/>
                  </a:xfrm>
                  <a:custGeom>
                    <a:avLst/>
                    <a:gdLst/>
                    <a:ahLst/>
                    <a:cxnLst/>
                    <a:rect l="l" t="t" r="r" b="b"/>
                    <a:pathLst>
                      <a:path w="4748" h="2216" extrusionOk="0">
                        <a:moveTo>
                          <a:pt x="0" y="1"/>
                        </a:moveTo>
                        <a:cubicBezTo>
                          <a:pt x="149" y="857"/>
                          <a:pt x="680" y="1741"/>
                          <a:pt x="1387" y="2187"/>
                        </a:cubicBezTo>
                        <a:cubicBezTo>
                          <a:pt x="1444" y="2215"/>
                          <a:pt x="1507" y="2215"/>
                          <a:pt x="1564" y="2215"/>
                        </a:cubicBezTo>
                        <a:lnTo>
                          <a:pt x="3184" y="2215"/>
                        </a:lnTo>
                        <a:cubicBezTo>
                          <a:pt x="3240" y="2215"/>
                          <a:pt x="3304" y="2215"/>
                          <a:pt x="3361" y="2187"/>
                        </a:cubicBezTo>
                        <a:cubicBezTo>
                          <a:pt x="4068" y="1741"/>
                          <a:pt x="4599" y="857"/>
                          <a:pt x="474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 name="Google Shape;545;p37"/>
                <p:cNvGrpSpPr/>
                <p:nvPr/>
              </p:nvGrpSpPr>
              <p:grpSpPr>
                <a:xfrm>
                  <a:off x="4137001" y="3078323"/>
                  <a:ext cx="232450" cy="127628"/>
                  <a:chOff x="4015301" y="2838273"/>
                  <a:chExt cx="232450" cy="127628"/>
                </a:xfrm>
              </p:grpSpPr>
              <p:sp>
                <p:nvSpPr>
                  <p:cNvPr id="546" name="Google Shape;546;p37"/>
                  <p:cNvSpPr/>
                  <p:nvPr/>
                </p:nvSpPr>
                <p:spPr>
                  <a:xfrm>
                    <a:off x="4015301" y="2948882"/>
                    <a:ext cx="213533" cy="17019"/>
                  </a:xfrm>
                  <a:custGeom>
                    <a:avLst/>
                    <a:gdLst/>
                    <a:ahLst/>
                    <a:cxnLst/>
                    <a:rect l="l" t="t" r="r" b="b"/>
                    <a:pathLst>
                      <a:path w="6311" h="503" extrusionOk="0">
                        <a:moveTo>
                          <a:pt x="0" y="0"/>
                        </a:moveTo>
                        <a:lnTo>
                          <a:pt x="0" y="502"/>
                        </a:lnTo>
                        <a:lnTo>
                          <a:pt x="6310" y="502"/>
                        </a:lnTo>
                        <a:lnTo>
                          <a:pt x="631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37"/>
                  <p:cNvSpPr/>
                  <p:nvPr/>
                </p:nvSpPr>
                <p:spPr>
                  <a:xfrm>
                    <a:off x="4130918" y="2838273"/>
                    <a:ext cx="101742" cy="111588"/>
                  </a:xfrm>
                  <a:custGeom>
                    <a:avLst/>
                    <a:gdLst/>
                    <a:ahLst/>
                    <a:cxnLst/>
                    <a:rect l="l" t="t" r="r" b="b"/>
                    <a:pathLst>
                      <a:path w="3007" h="3298" extrusionOk="0">
                        <a:moveTo>
                          <a:pt x="0" y="1"/>
                        </a:moveTo>
                        <a:lnTo>
                          <a:pt x="594" y="3297"/>
                        </a:lnTo>
                        <a:lnTo>
                          <a:pt x="2363" y="3297"/>
                        </a:lnTo>
                        <a:lnTo>
                          <a:pt x="300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37"/>
                  <p:cNvSpPr/>
                  <p:nvPr/>
                </p:nvSpPr>
                <p:spPr>
                  <a:xfrm>
                    <a:off x="4166818" y="2861856"/>
                    <a:ext cx="80933" cy="62155"/>
                  </a:xfrm>
                  <a:custGeom>
                    <a:avLst/>
                    <a:gdLst/>
                    <a:ahLst/>
                    <a:cxnLst/>
                    <a:rect l="l" t="t" r="r" b="b"/>
                    <a:pathLst>
                      <a:path w="2392" h="1837" extrusionOk="0">
                        <a:moveTo>
                          <a:pt x="1978" y="0"/>
                        </a:moveTo>
                        <a:cubicBezTo>
                          <a:pt x="1951" y="0"/>
                          <a:pt x="1921" y="4"/>
                          <a:pt x="1889" y="11"/>
                        </a:cubicBezTo>
                        <a:cubicBezTo>
                          <a:pt x="1564" y="40"/>
                          <a:pt x="1238" y="124"/>
                          <a:pt x="948" y="273"/>
                        </a:cubicBezTo>
                        <a:cubicBezTo>
                          <a:pt x="913" y="273"/>
                          <a:pt x="884" y="337"/>
                          <a:pt x="913" y="365"/>
                        </a:cubicBezTo>
                        <a:cubicBezTo>
                          <a:pt x="913" y="393"/>
                          <a:pt x="948" y="393"/>
                          <a:pt x="976" y="393"/>
                        </a:cubicBezTo>
                        <a:cubicBezTo>
                          <a:pt x="1266" y="245"/>
                          <a:pt x="1592" y="160"/>
                          <a:pt x="1917" y="124"/>
                        </a:cubicBezTo>
                        <a:cubicBezTo>
                          <a:pt x="1933" y="116"/>
                          <a:pt x="1950" y="113"/>
                          <a:pt x="1967" y="113"/>
                        </a:cubicBezTo>
                        <a:cubicBezTo>
                          <a:pt x="2010" y="113"/>
                          <a:pt x="2054" y="135"/>
                          <a:pt x="2094" y="160"/>
                        </a:cubicBezTo>
                        <a:cubicBezTo>
                          <a:pt x="2214" y="245"/>
                          <a:pt x="2214" y="365"/>
                          <a:pt x="2151" y="542"/>
                        </a:cubicBezTo>
                        <a:lnTo>
                          <a:pt x="1832" y="1511"/>
                        </a:lnTo>
                        <a:cubicBezTo>
                          <a:pt x="1797" y="1603"/>
                          <a:pt x="1712" y="1660"/>
                          <a:pt x="1620" y="1660"/>
                        </a:cubicBezTo>
                        <a:cubicBezTo>
                          <a:pt x="1426" y="1649"/>
                          <a:pt x="1237" y="1643"/>
                          <a:pt x="1048" y="1643"/>
                        </a:cubicBezTo>
                        <a:cubicBezTo>
                          <a:pt x="722" y="1643"/>
                          <a:pt x="400" y="1662"/>
                          <a:pt x="64" y="1716"/>
                        </a:cubicBezTo>
                        <a:cubicBezTo>
                          <a:pt x="28" y="1716"/>
                          <a:pt x="0" y="1752"/>
                          <a:pt x="0" y="1780"/>
                        </a:cubicBezTo>
                        <a:cubicBezTo>
                          <a:pt x="28" y="1808"/>
                          <a:pt x="28" y="1836"/>
                          <a:pt x="64" y="1836"/>
                        </a:cubicBezTo>
                        <a:lnTo>
                          <a:pt x="92" y="1836"/>
                        </a:lnTo>
                        <a:cubicBezTo>
                          <a:pt x="411" y="1783"/>
                          <a:pt x="726" y="1763"/>
                          <a:pt x="1050" y="1763"/>
                        </a:cubicBezTo>
                        <a:cubicBezTo>
                          <a:pt x="1237" y="1763"/>
                          <a:pt x="1426" y="1769"/>
                          <a:pt x="1620" y="1780"/>
                        </a:cubicBezTo>
                        <a:cubicBezTo>
                          <a:pt x="1769" y="1780"/>
                          <a:pt x="1889" y="1688"/>
                          <a:pt x="1946" y="1539"/>
                        </a:cubicBezTo>
                        <a:lnTo>
                          <a:pt x="2271" y="570"/>
                        </a:lnTo>
                        <a:cubicBezTo>
                          <a:pt x="2299" y="450"/>
                          <a:pt x="2391" y="188"/>
                          <a:pt x="2151" y="68"/>
                        </a:cubicBezTo>
                        <a:cubicBezTo>
                          <a:pt x="2109" y="26"/>
                          <a:pt x="2053" y="0"/>
                          <a:pt x="197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9" name="Google Shape;549;p37"/>
                <p:cNvGrpSpPr/>
                <p:nvPr/>
              </p:nvGrpSpPr>
              <p:grpSpPr>
                <a:xfrm>
                  <a:off x="3705154" y="2353574"/>
                  <a:ext cx="430899" cy="135173"/>
                  <a:chOff x="3583454" y="2026924"/>
                  <a:chExt cx="430899" cy="135173"/>
                </a:xfrm>
              </p:grpSpPr>
              <p:sp>
                <p:nvSpPr>
                  <p:cNvPr id="550" name="Google Shape;550;p37"/>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37"/>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37"/>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37"/>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37"/>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37"/>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37"/>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37"/>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37"/>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37"/>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37"/>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37"/>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37"/>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37"/>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37"/>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37"/>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37"/>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37"/>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37"/>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37"/>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 name="Google Shape;570;p37"/>
                <p:cNvGrpSpPr/>
                <p:nvPr/>
              </p:nvGrpSpPr>
              <p:grpSpPr>
                <a:xfrm>
                  <a:off x="4013356" y="2847427"/>
                  <a:ext cx="312169" cy="63373"/>
                  <a:chOff x="4157006" y="2607377"/>
                  <a:chExt cx="312169" cy="63373"/>
                </a:xfrm>
              </p:grpSpPr>
              <p:sp>
                <p:nvSpPr>
                  <p:cNvPr id="571" name="Google Shape;571;p37"/>
                  <p:cNvSpPr/>
                  <p:nvPr/>
                </p:nvSpPr>
                <p:spPr>
                  <a:xfrm>
                    <a:off x="4411214" y="2619017"/>
                    <a:ext cx="24903" cy="39790"/>
                  </a:xfrm>
                  <a:custGeom>
                    <a:avLst/>
                    <a:gdLst/>
                    <a:ahLst/>
                    <a:cxnLst/>
                    <a:rect l="l" t="t" r="r" b="b"/>
                    <a:pathLst>
                      <a:path w="736" h="1176" extrusionOk="0">
                        <a:moveTo>
                          <a:pt x="665" y="1"/>
                        </a:moveTo>
                        <a:cubicBezTo>
                          <a:pt x="651" y="1"/>
                          <a:pt x="637" y="8"/>
                          <a:pt x="623" y="22"/>
                        </a:cubicBezTo>
                        <a:lnTo>
                          <a:pt x="28" y="673"/>
                        </a:lnTo>
                        <a:cubicBezTo>
                          <a:pt x="28" y="673"/>
                          <a:pt x="0" y="673"/>
                          <a:pt x="28" y="701"/>
                        </a:cubicBezTo>
                        <a:lnTo>
                          <a:pt x="28" y="758"/>
                        </a:lnTo>
                        <a:lnTo>
                          <a:pt x="651" y="1175"/>
                        </a:lnTo>
                        <a:lnTo>
                          <a:pt x="679" y="1175"/>
                        </a:lnTo>
                        <a:cubicBezTo>
                          <a:pt x="679" y="1175"/>
                          <a:pt x="708" y="1175"/>
                          <a:pt x="708" y="1147"/>
                        </a:cubicBezTo>
                        <a:cubicBezTo>
                          <a:pt x="736" y="1111"/>
                          <a:pt x="736" y="1083"/>
                          <a:pt x="708" y="1083"/>
                        </a:cubicBezTo>
                        <a:lnTo>
                          <a:pt x="177" y="701"/>
                        </a:lnTo>
                        <a:lnTo>
                          <a:pt x="708" y="114"/>
                        </a:lnTo>
                        <a:cubicBezTo>
                          <a:pt x="736" y="86"/>
                          <a:pt x="736" y="50"/>
                          <a:pt x="708" y="22"/>
                        </a:cubicBezTo>
                        <a:cubicBezTo>
                          <a:pt x="693" y="8"/>
                          <a:pt x="679" y="1"/>
                          <a:pt x="6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37"/>
                  <p:cNvSpPr/>
                  <p:nvPr/>
                </p:nvSpPr>
                <p:spPr>
                  <a:xfrm>
                    <a:off x="4395176" y="2619017"/>
                    <a:ext cx="23955" cy="39790"/>
                  </a:xfrm>
                  <a:custGeom>
                    <a:avLst/>
                    <a:gdLst/>
                    <a:ahLst/>
                    <a:cxnLst/>
                    <a:rect l="l" t="t" r="r" b="b"/>
                    <a:pathLst>
                      <a:path w="708" h="1176" extrusionOk="0">
                        <a:moveTo>
                          <a:pt x="651" y="1"/>
                        </a:moveTo>
                        <a:cubicBezTo>
                          <a:pt x="637" y="1"/>
                          <a:pt x="623" y="8"/>
                          <a:pt x="623" y="22"/>
                        </a:cubicBezTo>
                        <a:lnTo>
                          <a:pt x="0" y="673"/>
                        </a:lnTo>
                        <a:lnTo>
                          <a:pt x="0" y="701"/>
                        </a:lnTo>
                        <a:cubicBezTo>
                          <a:pt x="0" y="729"/>
                          <a:pt x="0" y="729"/>
                          <a:pt x="35" y="758"/>
                        </a:cubicBezTo>
                        <a:lnTo>
                          <a:pt x="623" y="1175"/>
                        </a:lnTo>
                        <a:lnTo>
                          <a:pt x="651" y="1175"/>
                        </a:lnTo>
                        <a:cubicBezTo>
                          <a:pt x="679" y="1175"/>
                          <a:pt x="679" y="1175"/>
                          <a:pt x="708" y="1147"/>
                        </a:cubicBezTo>
                        <a:cubicBezTo>
                          <a:pt x="708" y="1111"/>
                          <a:pt x="708" y="1083"/>
                          <a:pt x="679" y="1083"/>
                        </a:cubicBezTo>
                        <a:lnTo>
                          <a:pt x="149" y="701"/>
                        </a:lnTo>
                        <a:lnTo>
                          <a:pt x="708" y="114"/>
                        </a:lnTo>
                        <a:cubicBezTo>
                          <a:pt x="708" y="86"/>
                          <a:pt x="708" y="50"/>
                          <a:pt x="679" y="22"/>
                        </a:cubicBezTo>
                        <a:cubicBezTo>
                          <a:pt x="679" y="8"/>
                          <a:pt x="665" y="1"/>
                          <a:pt x="65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37"/>
                  <p:cNvSpPr/>
                  <p:nvPr/>
                </p:nvSpPr>
                <p:spPr>
                  <a:xfrm>
                    <a:off x="4360460" y="2620708"/>
                    <a:ext cx="25884" cy="37117"/>
                  </a:xfrm>
                  <a:custGeom>
                    <a:avLst/>
                    <a:gdLst/>
                    <a:ahLst/>
                    <a:cxnLst/>
                    <a:rect l="l" t="t" r="r" b="b"/>
                    <a:pathLst>
                      <a:path w="765" h="1097" extrusionOk="0">
                        <a:moveTo>
                          <a:pt x="382" y="120"/>
                        </a:moveTo>
                        <a:cubicBezTo>
                          <a:pt x="531" y="120"/>
                          <a:pt x="644" y="297"/>
                          <a:pt x="644" y="531"/>
                        </a:cubicBezTo>
                        <a:cubicBezTo>
                          <a:pt x="644" y="771"/>
                          <a:pt x="531" y="976"/>
                          <a:pt x="382" y="976"/>
                        </a:cubicBezTo>
                        <a:cubicBezTo>
                          <a:pt x="234" y="976"/>
                          <a:pt x="114" y="771"/>
                          <a:pt x="114" y="531"/>
                        </a:cubicBezTo>
                        <a:cubicBezTo>
                          <a:pt x="114" y="297"/>
                          <a:pt x="234" y="120"/>
                          <a:pt x="382" y="120"/>
                        </a:cubicBezTo>
                        <a:close/>
                        <a:moveTo>
                          <a:pt x="382" y="0"/>
                        </a:moveTo>
                        <a:cubicBezTo>
                          <a:pt x="177" y="0"/>
                          <a:pt x="0" y="241"/>
                          <a:pt x="0" y="531"/>
                        </a:cubicBezTo>
                        <a:cubicBezTo>
                          <a:pt x="0" y="856"/>
                          <a:pt x="177" y="1097"/>
                          <a:pt x="382" y="1097"/>
                        </a:cubicBezTo>
                        <a:cubicBezTo>
                          <a:pt x="587" y="1097"/>
                          <a:pt x="764" y="856"/>
                          <a:pt x="764" y="531"/>
                        </a:cubicBezTo>
                        <a:cubicBezTo>
                          <a:pt x="764" y="241"/>
                          <a:pt x="587" y="0"/>
                          <a:pt x="3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37"/>
                  <p:cNvSpPr/>
                  <p:nvPr/>
                </p:nvSpPr>
                <p:spPr>
                  <a:xfrm>
                    <a:off x="4335320" y="2620708"/>
                    <a:ext cx="4094" cy="37117"/>
                  </a:xfrm>
                  <a:custGeom>
                    <a:avLst/>
                    <a:gdLst/>
                    <a:ahLst/>
                    <a:cxnLst/>
                    <a:rect l="l" t="t" r="r" b="b"/>
                    <a:pathLst>
                      <a:path w="121" h="1097" extrusionOk="0">
                        <a:moveTo>
                          <a:pt x="64" y="0"/>
                        </a:moveTo>
                        <a:cubicBezTo>
                          <a:pt x="36" y="0"/>
                          <a:pt x="1" y="0"/>
                          <a:pt x="1" y="64"/>
                        </a:cubicBezTo>
                        <a:lnTo>
                          <a:pt x="1" y="1033"/>
                        </a:lnTo>
                        <a:cubicBezTo>
                          <a:pt x="1" y="1061"/>
                          <a:pt x="36" y="1097"/>
                          <a:pt x="64" y="1097"/>
                        </a:cubicBezTo>
                        <a:cubicBezTo>
                          <a:pt x="92" y="1097"/>
                          <a:pt x="121" y="1061"/>
                          <a:pt x="121" y="1033"/>
                        </a:cubicBezTo>
                        <a:lnTo>
                          <a:pt x="121" y="64"/>
                        </a:lnTo>
                        <a:cubicBezTo>
                          <a:pt x="121" y="0"/>
                          <a:pt x="92" y="0"/>
                          <a:pt x="6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37"/>
                  <p:cNvSpPr/>
                  <p:nvPr/>
                </p:nvSpPr>
                <p:spPr>
                  <a:xfrm>
                    <a:off x="4302534" y="2623821"/>
                    <a:ext cx="19895" cy="30891"/>
                  </a:xfrm>
                  <a:custGeom>
                    <a:avLst/>
                    <a:gdLst/>
                    <a:ahLst/>
                    <a:cxnLst/>
                    <a:rect l="l" t="t" r="r" b="b"/>
                    <a:pathLst>
                      <a:path w="588" h="913" extrusionOk="0">
                        <a:moveTo>
                          <a:pt x="0" y="0"/>
                        </a:moveTo>
                        <a:lnTo>
                          <a:pt x="0" y="913"/>
                        </a:lnTo>
                        <a:lnTo>
                          <a:pt x="587" y="913"/>
                        </a:lnTo>
                        <a:lnTo>
                          <a:pt x="5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37"/>
                  <p:cNvSpPr/>
                  <p:nvPr/>
                </p:nvSpPr>
                <p:spPr>
                  <a:xfrm>
                    <a:off x="4257532" y="2621893"/>
                    <a:ext cx="33057" cy="34749"/>
                  </a:xfrm>
                  <a:custGeom>
                    <a:avLst/>
                    <a:gdLst/>
                    <a:ahLst/>
                    <a:cxnLst/>
                    <a:rect l="l" t="t" r="r" b="b"/>
                    <a:pathLst>
                      <a:path w="977" h="1027" extrusionOk="0">
                        <a:moveTo>
                          <a:pt x="856" y="114"/>
                        </a:moveTo>
                        <a:lnTo>
                          <a:pt x="856" y="913"/>
                        </a:lnTo>
                        <a:lnTo>
                          <a:pt x="121" y="913"/>
                        </a:lnTo>
                        <a:lnTo>
                          <a:pt x="121" y="114"/>
                        </a:lnTo>
                        <a:close/>
                        <a:moveTo>
                          <a:pt x="64" y="1"/>
                        </a:moveTo>
                        <a:cubicBezTo>
                          <a:pt x="36" y="1"/>
                          <a:pt x="0" y="29"/>
                          <a:pt x="0" y="57"/>
                        </a:cubicBezTo>
                        <a:lnTo>
                          <a:pt x="0" y="970"/>
                        </a:lnTo>
                        <a:cubicBezTo>
                          <a:pt x="0" y="998"/>
                          <a:pt x="36" y="1026"/>
                          <a:pt x="64" y="1026"/>
                        </a:cubicBezTo>
                        <a:lnTo>
                          <a:pt x="920" y="1026"/>
                        </a:lnTo>
                        <a:cubicBezTo>
                          <a:pt x="948" y="1026"/>
                          <a:pt x="977" y="998"/>
                          <a:pt x="977" y="970"/>
                        </a:cubicBezTo>
                        <a:lnTo>
                          <a:pt x="977" y="57"/>
                        </a:lnTo>
                        <a:cubicBezTo>
                          <a:pt x="977" y="29"/>
                          <a:pt x="948" y="1"/>
                          <a:pt x="92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37"/>
                  <p:cNvSpPr/>
                  <p:nvPr/>
                </p:nvSpPr>
                <p:spPr>
                  <a:xfrm>
                    <a:off x="4214696" y="2623821"/>
                    <a:ext cx="32076" cy="30891"/>
                  </a:xfrm>
                  <a:custGeom>
                    <a:avLst/>
                    <a:gdLst/>
                    <a:ahLst/>
                    <a:cxnLst/>
                    <a:rect l="l" t="t" r="r" b="b"/>
                    <a:pathLst>
                      <a:path w="948"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37"/>
                  <p:cNvSpPr/>
                  <p:nvPr/>
                </p:nvSpPr>
                <p:spPr>
                  <a:xfrm>
                    <a:off x="4178762" y="2607377"/>
                    <a:ext cx="23989" cy="63373"/>
                  </a:xfrm>
                  <a:custGeom>
                    <a:avLst/>
                    <a:gdLst/>
                    <a:ahLst/>
                    <a:cxnLst/>
                    <a:rect l="l" t="t" r="r" b="b"/>
                    <a:pathLst>
                      <a:path w="709" h="1873" extrusionOk="0">
                        <a:moveTo>
                          <a:pt x="392" y="0"/>
                        </a:moveTo>
                        <a:cubicBezTo>
                          <a:pt x="350" y="0"/>
                          <a:pt x="310" y="20"/>
                          <a:pt x="270" y="40"/>
                        </a:cubicBezTo>
                        <a:cubicBezTo>
                          <a:pt x="178" y="104"/>
                          <a:pt x="149" y="189"/>
                          <a:pt x="121" y="281"/>
                        </a:cubicBezTo>
                        <a:cubicBezTo>
                          <a:pt x="121" y="366"/>
                          <a:pt x="121" y="458"/>
                          <a:pt x="149" y="514"/>
                        </a:cubicBezTo>
                        <a:cubicBezTo>
                          <a:pt x="149" y="571"/>
                          <a:pt x="178" y="635"/>
                          <a:pt x="178" y="663"/>
                        </a:cubicBezTo>
                        <a:cubicBezTo>
                          <a:pt x="178" y="748"/>
                          <a:pt x="149" y="868"/>
                          <a:pt x="65" y="896"/>
                        </a:cubicBezTo>
                        <a:lnTo>
                          <a:pt x="29" y="896"/>
                        </a:lnTo>
                        <a:cubicBezTo>
                          <a:pt x="1" y="925"/>
                          <a:pt x="1" y="960"/>
                          <a:pt x="1" y="988"/>
                        </a:cubicBezTo>
                        <a:cubicBezTo>
                          <a:pt x="1" y="1017"/>
                          <a:pt x="29" y="1017"/>
                          <a:pt x="65" y="1017"/>
                        </a:cubicBezTo>
                        <a:lnTo>
                          <a:pt x="121" y="1017"/>
                        </a:lnTo>
                        <a:lnTo>
                          <a:pt x="178" y="1073"/>
                        </a:lnTo>
                        <a:lnTo>
                          <a:pt x="178" y="1250"/>
                        </a:lnTo>
                        <a:lnTo>
                          <a:pt x="149" y="1278"/>
                        </a:lnTo>
                        <a:cubicBezTo>
                          <a:pt x="149" y="1455"/>
                          <a:pt x="178" y="1604"/>
                          <a:pt x="241" y="1696"/>
                        </a:cubicBezTo>
                        <a:cubicBezTo>
                          <a:pt x="298" y="1809"/>
                          <a:pt x="418" y="1873"/>
                          <a:pt x="531" y="1873"/>
                        </a:cubicBezTo>
                        <a:cubicBezTo>
                          <a:pt x="595" y="1873"/>
                          <a:pt x="623" y="1844"/>
                          <a:pt x="680" y="1809"/>
                        </a:cubicBezTo>
                        <a:cubicBezTo>
                          <a:pt x="708" y="1809"/>
                          <a:pt x="708" y="1752"/>
                          <a:pt x="708" y="1752"/>
                        </a:cubicBezTo>
                        <a:cubicBezTo>
                          <a:pt x="688" y="1732"/>
                          <a:pt x="668" y="1712"/>
                          <a:pt x="648" y="1712"/>
                        </a:cubicBezTo>
                        <a:cubicBezTo>
                          <a:pt x="640" y="1712"/>
                          <a:pt x="632" y="1716"/>
                          <a:pt x="623" y="1724"/>
                        </a:cubicBezTo>
                        <a:cubicBezTo>
                          <a:pt x="598" y="1740"/>
                          <a:pt x="568" y="1747"/>
                          <a:pt x="537" y="1747"/>
                        </a:cubicBezTo>
                        <a:cubicBezTo>
                          <a:pt x="456" y="1747"/>
                          <a:pt x="367" y="1699"/>
                          <a:pt x="326" y="1632"/>
                        </a:cubicBezTo>
                        <a:cubicBezTo>
                          <a:pt x="270" y="1547"/>
                          <a:pt x="270" y="1427"/>
                          <a:pt x="270" y="1278"/>
                        </a:cubicBezTo>
                        <a:lnTo>
                          <a:pt x="298" y="1250"/>
                        </a:lnTo>
                        <a:cubicBezTo>
                          <a:pt x="298" y="1194"/>
                          <a:pt x="298" y="1102"/>
                          <a:pt x="270" y="1045"/>
                        </a:cubicBezTo>
                        <a:cubicBezTo>
                          <a:pt x="270" y="1017"/>
                          <a:pt x="241" y="960"/>
                          <a:pt x="206" y="925"/>
                        </a:cubicBezTo>
                        <a:cubicBezTo>
                          <a:pt x="270" y="868"/>
                          <a:pt x="298" y="748"/>
                          <a:pt x="298" y="663"/>
                        </a:cubicBezTo>
                        <a:cubicBezTo>
                          <a:pt x="298" y="606"/>
                          <a:pt x="270" y="543"/>
                          <a:pt x="270" y="514"/>
                        </a:cubicBezTo>
                        <a:cubicBezTo>
                          <a:pt x="241" y="430"/>
                          <a:pt x="241" y="366"/>
                          <a:pt x="241" y="309"/>
                        </a:cubicBezTo>
                        <a:cubicBezTo>
                          <a:pt x="241" y="253"/>
                          <a:pt x="298" y="161"/>
                          <a:pt x="326" y="132"/>
                        </a:cubicBezTo>
                        <a:lnTo>
                          <a:pt x="418" y="132"/>
                        </a:lnTo>
                        <a:cubicBezTo>
                          <a:pt x="447" y="132"/>
                          <a:pt x="475" y="132"/>
                          <a:pt x="475" y="104"/>
                        </a:cubicBezTo>
                        <a:cubicBezTo>
                          <a:pt x="503" y="40"/>
                          <a:pt x="475" y="12"/>
                          <a:pt x="447" y="12"/>
                        </a:cubicBezTo>
                        <a:cubicBezTo>
                          <a:pt x="428" y="4"/>
                          <a:pt x="410" y="0"/>
                          <a:pt x="39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37"/>
                  <p:cNvSpPr/>
                  <p:nvPr/>
                </p:nvSpPr>
                <p:spPr>
                  <a:xfrm>
                    <a:off x="4157006" y="2609915"/>
                    <a:ext cx="10793" cy="58704"/>
                  </a:xfrm>
                  <a:custGeom>
                    <a:avLst/>
                    <a:gdLst/>
                    <a:ahLst/>
                    <a:cxnLst/>
                    <a:rect l="l" t="t" r="r" b="b"/>
                    <a:pathLst>
                      <a:path w="319" h="1735" extrusionOk="0">
                        <a:moveTo>
                          <a:pt x="290" y="1"/>
                        </a:moveTo>
                        <a:cubicBezTo>
                          <a:pt x="262" y="1"/>
                          <a:pt x="234" y="1"/>
                          <a:pt x="205" y="29"/>
                        </a:cubicBezTo>
                        <a:cubicBezTo>
                          <a:pt x="0" y="560"/>
                          <a:pt x="0" y="1175"/>
                          <a:pt x="205" y="1706"/>
                        </a:cubicBezTo>
                        <a:cubicBezTo>
                          <a:pt x="205" y="1706"/>
                          <a:pt x="234" y="1734"/>
                          <a:pt x="262" y="1734"/>
                        </a:cubicBezTo>
                        <a:lnTo>
                          <a:pt x="290" y="1734"/>
                        </a:lnTo>
                        <a:cubicBezTo>
                          <a:pt x="318" y="1706"/>
                          <a:pt x="318" y="1677"/>
                          <a:pt x="318" y="1649"/>
                        </a:cubicBezTo>
                        <a:cubicBezTo>
                          <a:pt x="113" y="1147"/>
                          <a:pt x="113" y="588"/>
                          <a:pt x="318" y="86"/>
                        </a:cubicBezTo>
                        <a:cubicBezTo>
                          <a:pt x="318" y="57"/>
                          <a:pt x="318" y="1"/>
                          <a:pt x="2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37"/>
                  <p:cNvSpPr/>
                  <p:nvPr/>
                </p:nvSpPr>
                <p:spPr>
                  <a:xfrm>
                    <a:off x="4445185" y="2607377"/>
                    <a:ext cx="23989" cy="63373"/>
                  </a:xfrm>
                  <a:custGeom>
                    <a:avLst/>
                    <a:gdLst/>
                    <a:ahLst/>
                    <a:cxnLst/>
                    <a:rect l="l" t="t" r="r" b="b"/>
                    <a:pathLst>
                      <a:path w="709" h="1873" extrusionOk="0">
                        <a:moveTo>
                          <a:pt x="317" y="0"/>
                        </a:moveTo>
                        <a:cubicBezTo>
                          <a:pt x="299" y="0"/>
                          <a:pt x="281" y="4"/>
                          <a:pt x="262" y="12"/>
                        </a:cubicBezTo>
                        <a:cubicBezTo>
                          <a:pt x="234" y="12"/>
                          <a:pt x="206" y="40"/>
                          <a:pt x="234" y="104"/>
                        </a:cubicBezTo>
                        <a:cubicBezTo>
                          <a:pt x="234" y="132"/>
                          <a:pt x="262" y="132"/>
                          <a:pt x="291" y="132"/>
                        </a:cubicBezTo>
                        <a:lnTo>
                          <a:pt x="383" y="132"/>
                        </a:lnTo>
                        <a:cubicBezTo>
                          <a:pt x="411" y="161"/>
                          <a:pt x="468" y="253"/>
                          <a:pt x="468" y="309"/>
                        </a:cubicBezTo>
                        <a:cubicBezTo>
                          <a:pt x="468" y="366"/>
                          <a:pt x="468" y="430"/>
                          <a:pt x="439" y="514"/>
                        </a:cubicBezTo>
                        <a:cubicBezTo>
                          <a:pt x="439" y="543"/>
                          <a:pt x="439" y="606"/>
                          <a:pt x="411" y="663"/>
                        </a:cubicBezTo>
                        <a:cubicBezTo>
                          <a:pt x="411" y="748"/>
                          <a:pt x="439" y="868"/>
                          <a:pt x="503" y="925"/>
                        </a:cubicBezTo>
                        <a:cubicBezTo>
                          <a:pt x="468" y="960"/>
                          <a:pt x="439" y="1017"/>
                          <a:pt x="439" y="1045"/>
                        </a:cubicBezTo>
                        <a:cubicBezTo>
                          <a:pt x="411" y="1102"/>
                          <a:pt x="411" y="1194"/>
                          <a:pt x="439" y="1250"/>
                        </a:cubicBezTo>
                        <a:lnTo>
                          <a:pt x="439" y="1278"/>
                        </a:lnTo>
                        <a:cubicBezTo>
                          <a:pt x="439" y="1427"/>
                          <a:pt x="439" y="1547"/>
                          <a:pt x="383" y="1632"/>
                        </a:cubicBezTo>
                        <a:cubicBezTo>
                          <a:pt x="342" y="1699"/>
                          <a:pt x="253" y="1747"/>
                          <a:pt x="172" y="1747"/>
                        </a:cubicBezTo>
                        <a:cubicBezTo>
                          <a:pt x="141" y="1747"/>
                          <a:pt x="111" y="1740"/>
                          <a:pt x="86" y="1724"/>
                        </a:cubicBezTo>
                        <a:cubicBezTo>
                          <a:pt x="77" y="1716"/>
                          <a:pt x="69" y="1712"/>
                          <a:pt x="61" y="1712"/>
                        </a:cubicBezTo>
                        <a:cubicBezTo>
                          <a:pt x="43" y="1712"/>
                          <a:pt x="29" y="1732"/>
                          <a:pt x="29" y="1752"/>
                        </a:cubicBezTo>
                        <a:cubicBezTo>
                          <a:pt x="1" y="1752"/>
                          <a:pt x="1" y="1809"/>
                          <a:pt x="29" y="1809"/>
                        </a:cubicBezTo>
                        <a:cubicBezTo>
                          <a:pt x="86" y="1844"/>
                          <a:pt x="114" y="1873"/>
                          <a:pt x="178" y="1873"/>
                        </a:cubicBezTo>
                        <a:cubicBezTo>
                          <a:pt x="291" y="1873"/>
                          <a:pt x="411" y="1809"/>
                          <a:pt x="468" y="1696"/>
                        </a:cubicBezTo>
                        <a:cubicBezTo>
                          <a:pt x="560" y="1604"/>
                          <a:pt x="560" y="1455"/>
                          <a:pt x="560" y="1278"/>
                        </a:cubicBezTo>
                        <a:lnTo>
                          <a:pt x="560" y="1250"/>
                        </a:lnTo>
                        <a:cubicBezTo>
                          <a:pt x="531" y="1194"/>
                          <a:pt x="531" y="1137"/>
                          <a:pt x="560" y="1073"/>
                        </a:cubicBezTo>
                        <a:cubicBezTo>
                          <a:pt x="560" y="1045"/>
                          <a:pt x="588" y="1045"/>
                          <a:pt x="588" y="1017"/>
                        </a:cubicBezTo>
                        <a:lnTo>
                          <a:pt x="644" y="1017"/>
                        </a:lnTo>
                        <a:cubicBezTo>
                          <a:pt x="680" y="1017"/>
                          <a:pt x="708" y="1017"/>
                          <a:pt x="708" y="988"/>
                        </a:cubicBezTo>
                        <a:cubicBezTo>
                          <a:pt x="708" y="960"/>
                          <a:pt x="708" y="925"/>
                          <a:pt x="680" y="896"/>
                        </a:cubicBezTo>
                        <a:lnTo>
                          <a:pt x="644" y="896"/>
                        </a:lnTo>
                        <a:cubicBezTo>
                          <a:pt x="588" y="868"/>
                          <a:pt x="531" y="748"/>
                          <a:pt x="531" y="663"/>
                        </a:cubicBezTo>
                        <a:cubicBezTo>
                          <a:pt x="560" y="635"/>
                          <a:pt x="560" y="571"/>
                          <a:pt x="560" y="514"/>
                        </a:cubicBezTo>
                        <a:cubicBezTo>
                          <a:pt x="588" y="458"/>
                          <a:pt x="588" y="366"/>
                          <a:pt x="588" y="281"/>
                        </a:cubicBezTo>
                        <a:cubicBezTo>
                          <a:pt x="588" y="189"/>
                          <a:pt x="531" y="104"/>
                          <a:pt x="439" y="40"/>
                        </a:cubicBezTo>
                        <a:cubicBezTo>
                          <a:pt x="399" y="20"/>
                          <a:pt x="359" y="0"/>
                          <a:pt x="31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 name="Google Shape;581;p37"/>
                <p:cNvGrpSpPr/>
                <p:nvPr/>
              </p:nvGrpSpPr>
              <p:grpSpPr>
                <a:xfrm>
                  <a:off x="3007131" y="2353586"/>
                  <a:ext cx="269330" cy="224564"/>
                  <a:chOff x="2715768" y="1997386"/>
                  <a:chExt cx="269330" cy="224564"/>
                </a:xfrm>
              </p:grpSpPr>
              <p:sp>
                <p:nvSpPr>
                  <p:cNvPr id="582" name="Google Shape;582;p37"/>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37"/>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37"/>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37"/>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37"/>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7" name="Google Shape;587;p37"/>
                <p:cNvSpPr/>
                <p:nvPr/>
              </p:nvSpPr>
              <p:spPr>
                <a:xfrm>
                  <a:off x="4145832" y="2621269"/>
                  <a:ext cx="174792" cy="149923"/>
                </a:xfrm>
                <a:custGeom>
                  <a:avLst/>
                  <a:gdLst/>
                  <a:ahLst/>
                  <a:cxnLst/>
                  <a:rect l="l" t="t" r="r" b="b"/>
                  <a:pathLst>
                    <a:path w="5166" h="4431" extrusionOk="0">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37"/>
                <p:cNvSpPr/>
                <p:nvPr/>
              </p:nvSpPr>
              <p:spPr>
                <a:xfrm>
                  <a:off x="4285642" y="2696317"/>
                  <a:ext cx="20842" cy="16072"/>
                </a:xfrm>
                <a:custGeom>
                  <a:avLst/>
                  <a:gdLst/>
                  <a:ahLst/>
                  <a:cxnLst/>
                  <a:rect l="l" t="t" r="r" b="b"/>
                  <a:pathLst>
                    <a:path w="616" h="475" extrusionOk="0">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37"/>
                <p:cNvSpPr/>
                <p:nvPr/>
              </p:nvSpPr>
              <p:spPr>
                <a:xfrm>
                  <a:off x="4190834" y="2681226"/>
                  <a:ext cx="29978" cy="27068"/>
                </a:xfrm>
                <a:custGeom>
                  <a:avLst/>
                  <a:gdLst/>
                  <a:ahLst/>
                  <a:cxnLst/>
                  <a:rect l="l" t="t" r="r" b="b"/>
                  <a:pathLst>
                    <a:path w="886" h="800" extrusionOk="0">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37"/>
                <p:cNvSpPr/>
                <p:nvPr/>
              </p:nvSpPr>
              <p:spPr>
                <a:xfrm>
                  <a:off x="4174796" y="2659436"/>
                  <a:ext cx="18000" cy="6023"/>
                </a:xfrm>
                <a:custGeom>
                  <a:avLst/>
                  <a:gdLst/>
                  <a:ahLst/>
                  <a:cxnLst/>
                  <a:rect l="l" t="t" r="r" b="b"/>
                  <a:pathLst>
                    <a:path w="532" h="178" extrusionOk="0">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37"/>
                <p:cNvSpPr/>
                <p:nvPr/>
              </p:nvSpPr>
              <p:spPr>
                <a:xfrm>
                  <a:off x="4205688" y="2639337"/>
                  <a:ext cx="22060" cy="23955"/>
                </a:xfrm>
                <a:custGeom>
                  <a:avLst/>
                  <a:gdLst/>
                  <a:ahLst/>
                  <a:cxnLst/>
                  <a:rect l="l" t="t" r="r" b="b"/>
                  <a:pathLst>
                    <a:path w="652" h="708" extrusionOk="0">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37"/>
                <p:cNvSpPr/>
                <p:nvPr/>
              </p:nvSpPr>
              <p:spPr>
                <a:xfrm>
                  <a:off x="4203759" y="2703253"/>
                  <a:ext cx="22060" cy="18948"/>
                </a:xfrm>
                <a:custGeom>
                  <a:avLst/>
                  <a:gdLst/>
                  <a:ahLst/>
                  <a:cxnLst/>
                  <a:rect l="l" t="t" r="r" b="b"/>
                  <a:pathLst>
                    <a:path w="652" h="560" extrusionOk="0">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37"/>
                <p:cNvSpPr/>
                <p:nvPr/>
              </p:nvSpPr>
              <p:spPr>
                <a:xfrm>
                  <a:off x="4161870" y="2671413"/>
                  <a:ext cx="15124" cy="23955"/>
                </a:xfrm>
                <a:custGeom>
                  <a:avLst/>
                  <a:gdLst/>
                  <a:ahLst/>
                  <a:cxnLst/>
                  <a:rect l="l" t="t" r="r" b="b"/>
                  <a:pathLst>
                    <a:path w="447" h="708" extrusionOk="0">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37"/>
                <p:cNvSpPr/>
                <p:nvPr/>
              </p:nvSpPr>
              <p:spPr>
                <a:xfrm>
                  <a:off x="4277488" y="2717126"/>
                  <a:ext cx="18000" cy="11030"/>
                </a:xfrm>
                <a:custGeom>
                  <a:avLst/>
                  <a:gdLst/>
                  <a:ahLst/>
                  <a:cxnLst/>
                  <a:rect l="l" t="t" r="r" b="b"/>
                  <a:pathLst>
                    <a:path w="532" h="326" extrusionOk="0">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37"/>
                <p:cNvSpPr/>
                <p:nvPr/>
              </p:nvSpPr>
              <p:spPr>
                <a:xfrm>
                  <a:off x="4262667" y="2646646"/>
                  <a:ext cx="29944" cy="7816"/>
                </a:xfrm>
                <a:custGeom>
                  <a:avLst/>
                  <a:gdLst/>
                  <a:ahLst/>
                  <a:cxnLst/>
                  <a:rect l="l" t="t" r="r" b="b"/>
                  <a:pathLst>
                    <a:path w="885" h="231" extrusionOk="0">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37"/>
                <p:cNvSpPr/>
                <p:nvPr/>
              </p:nvSpPr>
              <p:spPr>
                <a:xfrm>
                  <a:off x="4296639" y="2663563"/>
                  <a:ext cx="10827" cy="18880"/>
                </a:xfrm>
                <a:custGeom>
                  <a:avLst/>
                  <a:gdLst/>
                  <a:ahLst/>
                  <a:cxnLst/>
                  <a:rect l="l" t="t" r="r" b="b"/>
                  <a:pathLst>
                    <a:path w="320" h="558" extrusionOk="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37"/>
                <p:cNvSpPr/>
                <p:nvPr/>
              </p:nvSpPr>
              <p:spPr>
                <a:xfrm>
                  <a:off x="4239659" y="2671853"/>
                  <a:ext cx="23042" cy="28557"/>
                </a:xfrm>
                <a:custGeom>
                  <a:avLst/>
                  <a:gdLst/>
                  <a:ahLst/>
                  <a:cxnLst/>
                  <a:rect l="l" t="t" r="r" b="b"/>
                  <a:pathLst>
                    <a:path w="681" h="844" extrusionOk="0">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37"/>
                <p:cNvSpPr/>
                <p:nvPr/>
              </p:nvSpPr>
              <p:spPr>
                <a:xfrm>
                  <a:off x="4234651" y="2704200"/>
                  <a:ext cx="6970" cy="17019"/>
                </a:xfrm>
                <a:custGeom>
                  <a:avLst/>
                  <a:gdLst/>
                  <a:ahLst/>
                  <a:cxnLst/>
                  <a:rect l="l" t="t" r="r" b="b"/>
                  <a:pathLst>
                    <a:path w="206" h="503" extrusionOk="0">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9" name="Google Shape;599;p37"/>
                <p:cNvGrpSpPr/>
                <p:nvPr/>
              </p:nvGrpSpPr>
              <p:grpSpPr>
                <a:xfrm>
                  <a:off x="3427734" y="2323833"/>
                  <a:ext cx="175743" cy="194657"/>
                  <a:chOff x="3306034" y="1949508"/>
                  <a:chExt cx="175743" cy="194657"/>
                </a:xfrm>
              </p:grpSpPr>
              <p:sp>
                <p:nvSpPr>
                  <p:cNvPr id="600" name="Google Shape;600;p37"/>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37"/>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37"/>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37"/>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37"/>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37"/>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37"/>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37"/>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37"/>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37"/>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0" name="Google Shape;610;p37"/>
              <p:cNvGrpSpPr/>
              <p:nvPr/>
            </p:nvGrpSpPr>
            <p:grpSpPr>
              <a:xfrm>
                <a:off x="6350423" y="1987207"/>
                <a:ext cx="2348409" cy="2480360"/>
                <a:chOff x="2970924" y="3808142"/>
                <a:chExt cx="996524" cy="1052516"/>
              </a:xfrm>
            </p:grpSpPr>
            <p:sp>
              <p:nvSpPr>
                <p:cNvPr id="611" name="Google Shape;611;p37"/>
                <p:cNvSpPr/>
                <p:nvPr/>
              </p:nvSpPr>
              <p:spPr>
                <a:xfrm>
                  <a:off x="3598308" y="4002867"/>
                  <a:ext cx="137675" cy="167957"/>
                </a:xfrm>
                <a:custGeom>
                  <a:avLst/>
                  <a:gdLst/>
                  <a:ahLst/>
                  <a:cxnLst/>
                  <a:rect l="l" t="t" r="r" b="b"/>
                  <a:pathLst>
                    <a:path w="4069" h="4964" extrusionOk="0">
                      <a:moveTo>
                        <a:pt x="3189" y="1"/>
                      </a:moveTo>
                      <a:cubicBezTo>
                        <a:pt x="2810" y="1"/>
                        <a:pt x="2319" y="494"/>
                        <a:pt x="2095" y="713"/>
                      </a:cubicBezTo>
                      <a:cubicBezTo>
                        <a:pt x="1918" y="925"/>
                        <a:pt x="1713" y="1159"/>
                        <a:pt x="1479" y="1364"/>
                      </a:cubicBezTo>
                      <a:cubicBezTo>
                        <a:pt x="1239" y="1569"/>
                        <a:pt x="977" y="1689"/>
                        <a:pt x="708" y="1866"/>
                      </a:cubicBezTo>
                      <a:cubicBezTo>
                        <a:pt x="503" y="2043"/>
                        <a:pt x="298" y="2220"/>
                        <a:pt x="177" y="2453"/>
                      </a:cubicBezTo>
                      <a:cubicBezTo>
                        <a:pt x="64" y="2659"/>
                        <a:pt x="29" y="2871"/>
                        <a:pt x="29" y="3104"/>
                      </a:cubicBezTo>
                      <a:cubicBezTo>
                        <a:pt x="1" y="3635"/>
                        <a:pt x="149" y="4222"/>
                        <a:pt x="595" y="4547"/>
                      </a:cubicBezTo>
                      <a:cubicBezTo>
                        <a:pt x="736" y="4668"/>
                        <a:pt x="913" y="4753"/>
                        <a:pt x="1090" y="4816"/>
                      </a:cubicBezTo>
                      <a:cubicBezTo>
                        <a:pt x="1361" y="4912"/>
                        <a:pt x="1659" y="4964"/>
                        <a:pt x="1949" y="4964"/>
                      </a:cubicBezTo>
                      <a:cubicBezTo>
                        <a:pt x="2197" y="4964"/>
                        <a:pt x="2439" y="4926"/>
                        <a:pt x="2653" y="4845"/>
                      </a:cubicBezTo>
                      <a:cubicBezTo>
                        <a:pt x="2894" y="4781"/>
                        <a:pt x="3099" y="4547"/>
                        <a:pt x="3276" y="4371"/>
                      </a:cubicBezTo>
                      <a:cubicBezTo>
                        <a:pt x="3453" y="4194"/>
                        <a:pt x="3630" y="3989"/>
                        <a:pt x="3743" y="3755"/>
                      </a:cubicBezTo>
                      <a:cubicBezTo>
                        <a:pt x="3891" y="3515"/>
                        <a:pt x="3983" y="3225"/>
                        <a:pt x="4040" y="2927"/>
                      </a:cubicBezTo>
                      <a:cubicBezTo>
                        <a:pt x="4068" y="2574"/>
                        <a:pt x="4068" y="2220"/>
                        <a:pt x="4068" y="1866"/>
                      </a:cubicBezTo>
                      <a:cubicBezTo>
                        <a:pt x="4040" y="1244"/>
                        <a:pt x="3835" y="685"/>
                        <a:pt x="3509" y="183"/>
                      </a:cubicBezTo>
                      <a:cubicBezTo>
                        <a:pt x="3423" y="53"/>
                        <a:pt x="3312" y="1"/>
                        <a:pt x="31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37"/>
                <p:cNvSpPr/>
                <p:nvPr/>
              </p:nvSpPr>
              <p:spPr>
                <a:xfrm>
                  <a:off x="2972142" y="4023405"/>
                  <a:ext cx="272169" cy="460562"/>
                </a:xfrm>
                <a:custGeom>
                  <a:avLst/>
                  <a:gdLst/>
                  <a:ahLst/>
                  <a:cxnLst/>
                  <a:rect l="l" t="t" r="r" b="b"/>
                  <a:pathLst>
                    <a:path w="8044" h="13612" extrusionOk="0">
                      <a:moveTo>
                        <a:pt x="532" y="1"/>
                      </a:moveTo>
                      <a:cubicBezTo>
                        <a:pt x="504" y="1"/>
                        <a:pt x="473" y="15"/>
                        <a:pt x="439" y="50"/>
                      </a:cubicBezTo>
                      <a:cubicBezTo>
                        <a:pt x="382" y="78"/>
                        <a:pt x="382" y="142"/>
                        <a:pt x="382" y="198"/>
                      </a:cubicBezTo>
                      <a:cubicBezTo>
                        <a:pt x="354" y="347"/>
                        <a:pt x="354" y="495"/>
                        <a:pt x="382" y="672"/>
                      </a:cubicBezTo>
                      <a:cubicBezTo>
                        <a:pt x="363" y="653"/>
                        <a:pt x="345" y="646"/>
                        <a:pt x="328" y="646"/>
                      </a:cubicBezTo>
                      <a:cubicBezTo>
                        <a:pt x="287" y="646"/>
                        <a:pt x="253" y="689"/>
                        <a:pt x="234" y="729"/>
                      </a:cubicBezTo>
                      <a:cubicBezTo>
                        <a:pt x="177" y="877"/>
                        <a:pt x="205" y="990"/>
                        <a:pt x="113" y="1111"/>
                      </a:cubicBezTo>
                      <a:cubicBezTo>
                        <a:pt x="28" y="1259"/>
                        <a:pt x="0" y="1408"/>
                        <a:pt x="28" y="1556"/>
                      </a:cubicBezTo>
                      <a:cubicBezTo>
                        <a:pt x="28" y="1670"/>
                        <a:pt x="85" y="1790"/>
                        <a:pt x="142" y="1910"/>
                      </a:cubicBezTo>
                      <a:cubicBezTo>
                        <a:pt x="318" y="2292"/>
                        <a:pt x="587" y="2794"/>
                        <a:pt x="941" y="3028"/>
                      </a:cubicBezTo>
                      <a:cubicBezTo>
                        <a:pt x="1323" y="3233"/>
                        <a:pt x="1769" y="3410"/>
                        <a:pt x="2087" y="3735"/>
                      </a:cubicBezTo>
                      <a:cubicBezTo>
                        <a:pt x="2179" y="3820"/>
                        <a:pt x="2207" y="3969"/>
                        <a:pt x="2264" y="4089"/>
                      </a:cubicBezTo>
                      <a:cubicBezTo>
                        <a:pt x="2858" y="5829"/>
                        <a:pt x="3148" y="7654"/>
                        <a:pt x="3594" y="9451"/>
                      </a:cubicBezTo>
                      <a:cubicBezTo>
                        <a:pt x="3827" y="10364"/>
                        <a:pt x="4096" y="11340"/>
                        <a:pt x="4478" y="12225"/>
                      </a:cubicBezTo>
                      <a:cubicBezTo>
                        <a:pt x="4627" y="12578"/>
                        <a:pt x="5037" y="13314"/>
                        <a:pt x="5391" y="13519"/>
                      </a:cubicBezTo>
                      <a:cubicBezTo>
                        <a:pt x="5481" y="13586"/>
                        <a:pt x="5552" y="13611"/>
                        <a:pt x="5618" y="13611"/>
                      </a:cubicBezTo>
                      <a:cubicBezTo>
                        <a:pt x="5789" y="13611"/>
                        <a:pt x="5916" y="13437"/>
                        <a:pt x="6218" y="13371"/>
                      </a:cubicBezTo>
                      <a:cubicBezTo>
                        <a:pt x="6600" y="13314"/>
                        <a:pt x="6862" y="13052"/>
                        <a:pt x="7131" y="12783"/>
                      </a:cubicBezTo>
                      <a:cubicBezTo>
                        <a:pt x="7513" y="12373"/>
                        <a:pt x="8015" y="11814"/>
                        <a:pt x="8015" y="11192"/>
                      </a:cubicBezTo>
                      <a:cubicBezTo>
                        <a:pt x="8044" y="10718"/>
                        <a:pt x="7867" y="10102"/>
                        <a:pt x="7633" y="9692"/>
                      </a:cubicBezTo>
                      <a:cubicBezTo>
                        <a:pt x="7605" y="9572"/>
                        <a:pt x="7541" y="9480"/>
                        <a:pt x="7485" y="9366"/>
                      </a:cubicBezTo>
                      <a:cubicBezTo>
                        <a:pt x="6898" y="8334"/>
                        <a:pt x="6042" y="7421"/>
                        <a:pt x="5511" y="6360"/>
                      </a:cubicBezTo>
                      <a:cubicBezTo>
                        <a:pt x="5391" y="6119"/>
                        <a:pt x="5270" y="5858"/>
                        <a:pt x="5157" y="5624"/>
                      </a:cubicBezTo>
                      <a:cubicBezTo>
                        <a:pt x="4832" y="4881"/>
                        <a:pt x="4506" y="4174"/>
                        <a:pt x="4153" y="3466"/>
                      </a:cubicBezTo>
                      <a:cubicBezTo>
                        <a:pt x="4068" y="3290"/>
                        <a:pt x="4004" y="3113"/>
                        <a:pt x="3919" y="2936"/>
                      </a:cubicBezTo>
                      <a:cubicBezTo>
                        <a:pt x="3856" y="2851"/>
                        <a:pt x="3827" y="2759"/>
                        <a:pt x="3799" y="2674"/>
                      </a:cubicBezTo>
                      <a:cubicBezTo>
                        <a:pt x="3771" y="2618"/>
                        <a:pt x="3771" y="2554"/>
                        <a:pt x="3742" y="2497"/>
                      </a:cubicBezTo>
                      <a:cubicBezTo>
                        <a:pt x="3622" y="2200"/>
                        <a:pt x="3389" y="1910"/>
                        <a:pt x="3148" y="1733"/>
                      </a:cubicBezTo>
                      <a:cubicBezTo>
                        <a:pt x="2971" y="1585"/>
                        <a:pt x="2766" y="1464"/>
                        <a:pt x="2589" y="1344"/>
                      </a:cubicBezTo>
                      <a:cubicBezTo>
                        <a:pt x="2384" y="1167"/>
                        <a:pt x="2151" y="1054"/>
                        <a:pt x="1946" y="877"/>
                      </a:cubicBezTo>
                      <a:cubicBezTo>
                        <a:pt x="1677" y="672"/>
                        <a:pt x="1443" y="495"/>
                        <a:pt x="1203" y="283"/>
                      </a:cubicBezTo>
                      <a:cubicBezTo>
                        <a:pt x="1157" y="260"/>
                        <a:pt x="1093" y="219"/>
                        <a:pt x="1036" y="219"/>
                      </a:cubicBezTo>
                      <a:cubicBezTo>
                        <a:pt x="1023" y="219"/>
                        <a:pt x="1010" y="221"/>
                        <a:pt x="998" y="226"/>
                      </a:cubicBezTo>
                      <a:cubicBezTo>
                        <a:pt x="941" y="255"/>
                        <a:pt x="913" y="318"/>
                        <a:pt x="913" y="375"/>
                      </a:cubicBezTo>
                      <a:cubicBezTo>
                        <a:pt x="849" y="608"/>
                        <a:pt x="998" y="785"/>
                        <a:pt x="1174" y="934"/>
                      </a:cubicBezTo>
                      <a:cubicBezTo>
                        <a:pt x="1380" y="1139"/>
                        <a:pt x="1620" y="1288"/>
                        <a:pt x="1769" y="1521"/>
                      </a:cubicBezTo>
                      <a:cubicBezTo>
                        <a:pt x="1928" y="1758"/>
                        <a:pt x="1846" y="1846"/>
                        <a:pt x="1695" y="1846"/>
                      </a:cubicBezTo>
                      <a:cubicBezTo>
                        <a:pt x="1544" y="1846"/>
                        <a:pt x="1323" y="1758"/>
                        <a:pt x="1203" y="1641"/>
                      </a:cubicBezTo>
                      <a:cubicBezTo>
                        <a:pt x="1090" y="1521"/>
                        <a:pt x="1026" y="1344"/>
                        <a:pt x="969" y="1203"/>
                      </a:cubicBezTo>
                      <a:cubicBezTo>
                        <a:pt x="849" y="962"/>
                        <a:pt x="821" y="700"/>
                        <a:pt x="764" y="432"/>
                      </a:cubicBezTo>
                      <a:cubicBezTo>
                        <a:pt x="741" y="361"/>
                        <a:pt x="673" y="1"/>
                        <a:pt x="532"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37"/>
                <p:cNvSpPr/>
                <p:nvPr/>
              </p:nvSpPr>
              <p:spPr>
                <a:xfrm>
                  <a:off x="2970924" y="4022187"/>
                  <a:ext cx="274334" cy="462727"/>
                </a:xfrm>
                <a:custGeom>
                  <a:avLst/>
                  <a:gdLst/>
                  <a:ahLst/>
                  <a:cxnLst/>
                  <a:rect l="l" t="t" r="r" b="b"/>
                  <a:pathLst>
                    <a:path w="8108" h="13676" extrusionOk="0">
                      <a:moveTo>
                        <a:pt x="567" y="57"/>
                      </a:moveTo>
                      <a:cubicBezTo>
                        <a:pt x="652" y="57"/>
                        <a:pt x="708" y="319"/>
                        <a:pt x="743" y="439"/>
                      </a:cubicBezTo>
                      <a:cubicBezTo>
                        <a:pt x="743" y="439"/>
                        <a:pt x="743" y="468"/>
                        <a:pt x="772" y="468"/>
                      </a:cubicBezTo>
                      <a:cubicBezTo>
                        <a:pt x="772" y="560"/>
                        <a:pt x="800" y="644"/>
                        <a:pt x="828" y="736"/>
                      </a:cubicBezTo>
                      <a:cubicBezTo>
                        <a:pt x="857" y="913"/>
                        <a:pt x="885" y="1090"/>
                        <a:pt x="977" y="1267"/>
                      </a:cubicBezTo>
                      <a:cubicBezTo>
                        <a:pt x="1034" y="1416"/>
                        <a:pt x="1126" y="1557"/>
                        <a:pt x="1210" y="1706"/>
                      </a:cubicBezTo>
                      <a:cubicBezTo>
                        <a:pt x="1331" y="1826"/>
                        <a:pt x="1564" y="1911"/>
                        <a:pt x="1741" y="1911"/>
                      </a:cubicBezTo>
                      <a:cubicBezTo>
                        <a:pt x="1833" y="1911"/>
                        <a:pt x="1890" y="1882"/>
                        <a:pt x="1890" y="1854"/>
                      </a:cubicBezTo>
                      <a:cubicBezTo>
                        <a:pt x="1946" y="1769"/>
                        <a:pt x="1918" y="1677"/>
                        <a:pt x="1833" y="1557"/>
                      </a:cubicBezTo>
                      <a:cubicBezTo>
                        <a:pt x="1713" y="1380"/>
                        <a:pt x="1536" y="1239"/>
                        <a:pt x="1387" y="1090"/>
                      </a:cubicBezTo>
                      <a:cubicBezTo>
                        <a:pt x="1331" y="1062"/>
                        <a:pt x="1274" y="998"/>
                        <a:pt x="1210" y="942"/>
                      </a:cubicBezTo>
                      <a:cubicBezTo>
                        <a:pt x="1034" y="765"/>
                        <a:pt x="949" y="588"/>
                        <a:pt x="977" y="411"/>
                      </a:cubicBezTo>
                      <a:cubicBezTo>
                        <a:pt x="977" y="383"/>
                        <a:pt x="1005" y="319"/>
                        <a:pt x="1034" y="291"/>
                      </a:cubicBezTo>
                      <a:cubicBezTo>
                        <a:pt x="1097" y="291"/>
                        <a:pt x="1154" y="319"/>
                        <a:pt x="1210" y="354"/>
                      </a:cubicBezTo>
                      <a:lnTo>
                        <a:pt x="1946" y="942"/>
                      </a:lnTo>
                      <a:cubicBezTo>
                        <a:pt x="2066" y="1026"/>
                        <a:pt x="2187" y="1090"/>
                        <a:pt x="2300" y="1175"/>
                      </a:cubicBezTo>
                      <a:cubicBezTo>
                        <a:pt x="2392" y="1239"/>
                        <a:pt x="2512" y="1324"/>
                        <a:pt x="2625" y="1380"/>
                      </a:cubicBezTo>
                      <a:cubicBezTo>
                        <a:pt x="2717" y="1472"/>
                        <a:pt x="2802" y="1529"/>
                        <a:pt x="2866" y="1557"/>
                      </a:cubicBezTo>
                      <a:cubicBezTo>
                        <a:pt x="2979" y="1649"/>
                        <a:pt x="3071" y="1706"/>
                        <a:pt x="3156" y="1769"/>
                      </a:cubicBezTo>
                      <a:cubicBezTo>
                        <a:pt x="3425" y="1974"/>
                        <a:pt x="3630" y="2236"/>
                        <a:pt x="3750" y="2533"/>
                      </a:cubicBezTo>
                      <a:cubicBezTo>
                        <a:pt x="3778" y="2590"/>
                        <a:pt x="3807" y="2654"/>
                        <a:pt x="3807" y="2710"/>
                      </a:cubicBezTo>
                      <a:cubicBezTo>
                        <a:pt x="3835" y="2795"/>
                        <a:pt x="3863" y="2887"/>
                        <a:pt x="3927" y="2972"/>
                      </a:cubicBezTo>
                      <a:cubicBezTo>
                        <a:pt x="4012" y="3149"/>
                        <a:pt x="4104" y="3326"/>
                        <a:pt x="4160" y="3502"/>
                      </a:cubicBezTo>
                      <a:cubicBezTo>
                        <a:pt x="4366" y="3920"/>
                        <a:pt x="4542" y="4302"/>
                        <a:pt x="4719" y="4712"/>
                      </a:cubicBezTo>
                      <a:cubicBezTo>
                        <a:pt x="4868" y="5038"/>
                        <a:pt x="5016" y="5335"/>
                        <a:pt x="5165" y="5660"/>
                      </a:cubicBezTo>
                      <a:cubicBezTo>
                        <a:pt x="5306" y="5950"/>
                        <a:pt x="5427" y="6191"/>
                        <a:pt x="5519" y="6396"/>
                      </a:cubicBezTo>
                      <a:cubicBezTo>
                        <a:pt x="5809" y="7011"/>
                        <a:pt x="6226" y="7542"/>
                        <a:pt x="6608" y="8101"/>
                      </a:cubicBezTo>
                      <a:cubicBezTo>
                        <a:pt x="6898" y="8518"/>
                        <a:pt x="7224" y="8957"/>
                        <a:pt x="7492" y="9431"/>
                      </a:cubicBezTo>
                      <a:cubicBezTo>
                        <a:pt x="7549" y="9551"/>
                        <a:pt x="7606" y="9636"/>
                        <a:pt x="7669" y="9756"/>
                      </a:cubicBezTo>
                      <a:cubicBezTo>
                        <a:pt x="7846" y="10110"/>
                        <a:pt x="8051" y="10725"/>
                        <a:pt x="8023" y="11228"/>
                      </a:cubicBezTo>
                      <a:cubicBezTo>
                        <a:pt x="8023" y="11815"/>
                        <a:pt x="7549" y="12381"/>
                        <a:pt x="7139" y="12791"/>
                      </a:cubicBezTo>
                      <a:cubicBezTo>
                        <a:pt x="6898" y="13053"/>
                        <a:pt x="6608" y="13322"/>
                        <a:pt x="6254" y="13378"/>
                      </a:cubicBezTo>
                      <a:cubicBezTo>
                        <a:pt x="6106" y="13407"/>
                        <a:pt x="5986" y="13499"/>
                        <a:pt x="5901" y="13527"/>
                      </a:cubicBezTo>
                      <a:cubicBezTo>
                        <a:pt x="5809" y="13583"/>
                        <a:pt x="5724" y="13619"/>
                        <a:pt x="5660" y="13619"/>
                      </a:cubicBezTo>
                      <a:cubicBezTo>
                        <a:pt x="5575" y="13619"/>
                        <a:pt x="5519" y="13583"/>
                        <a:pt x="5427" y="13527"/>
                      </a:cubicBezTo>
                      <a:cubicBezTo>
                        <a:pt x="5101" y="13322"/>
                        <a:pt x="4691" y="12586"/>
                        <a:pt x="4542" y="12232"/>
                      </a:cubicBezTo>
                      <a:cubicBezTo>
                        <a:pt x="4160" y="11320"/>
                        <a:pt x="3892" y="10372"/>
                        <a:pt x="3658" y="9459"/>
                      </a:cubicBezTo>
                      <a:cubicBezTo>
                        <a:pt x="3481" y="8844"/>
                        <a:pt x="3361" y="8193"/>
                        <a:pt x="3220" y="7542"/>
                      </a:cubicBezTo>
                      <a:cubicBezTo>
                        <a:pt x="2951" y="6396"/>
                        <a:pt x="2717" y="5243"/>
                        <a:pt x="2335" y="4125"/>
                      </a:cubicBezTo>
                      <a:cubicBezTo>
                        <a:pt x="2272" y="4005"/>
                        <a:pt x="2243" y="3856"/>
                        <a:pt x="2123" y="3743"/>
                      </a:cubicBezTo>
                      <a:cubicBezTo>
                        <a:pt x="1918" y="3502"/>
                        <a:pt x="1628" y="3361"/>
                        <a:pt x="1359" y="3212"/>
                      </a:cubicBezTo>
                      <a:cubicBezTo>
                        <a:pt x="1239" y="3149"/>
                        <a:pt x="1126" y="3092"/>
                        <a:pt x="1005" y="3036"/>
                      </a:cubicBezTo>
                      <a:cubicBezTo>
                        <a:pt x="623" y="2795"/>
                        <a:pt x="326" y="2208"/>
                        <a:pt x="213" y="1946"/>
                      </a:cubicBezTo>
                      <a:cubicBezTo>
                        <a:pt x="149" y="1826"/>
                        <a:pt x="93" y="1706"/>
                        <a:pt x="93" y="1592"/>
                      </a:cubicBezTo>
                      <a:cubicBezTo>
                        <a:pt x="64" y="1444"/>
                        <a:pt x="93" y="1295"/>
                        <a:pt x="178" y="1175"/>
                      </a:cubicBezTo>
                      <a:cubicBezTo>
                        <a:pt x="241" y="1090"/>
                        <a:pt x="241" y="1026"/>
                        <a:pt x="241" y="970"/>
                      </a:cubicBezTo>
                      <a:cubicBezTo>
                        <a:pt x="270" y="913"/>
                        <a:pt x="270" y="850"/>
                        <a:pt x="298" y="793"/>
                      </a:cubicBezTo>
                      <a:cubicBezTo>
                        <a:pt x="326" y="736"/>
                        <a:pt x="354" y="708"/>
                        <a:pt x="390" y="708"/>
                      </a:cubicBezTo>
                      <a:cubicBezTo>
                        <a:pt x="404" y="722"/>
                        <a:pt x="411" y="729"/>
                        <a:pt x="415" y="729"/>
                      </a:cubicBezTo>
                      <a:cubicBezTo>
                        <a:pt x="418" y="729"/>
                        <a:pt x="418" y="722"/>
                        <a:pt x="418" y="708"/>
                      </a:cubicBezTo>
                      <a:cubicBezTo>
                        <a:pt x="446" y="708"/>
                        <a:pt x="446" y="708"/>
                        <a:pt x="446" y="673"/>
                      </a:cubicBezTo>
                      <a:cubicBezTo>
                        <a:pt x="418" y="531"/>
                        <a:pt x="418" y="383"/>
                        <a:pt x="446" y="234"/>
                      </a:cubicBezTo>
                      <a:cubicBezTo>
                        <a:pt x="446" y="178"/>
                        <a:pt x="446" y="142"/>
                        <a:pt x="475" y="114"/>
                      </a:cubicBezTo>
                      <a:cubicBezTo>
                        <a:pt x="503" y="86"/>
                        <a:pt x="531" y="57"/>
                        <a:pt x="567" y="57"/>
                      </a:cubicBezTo>
                      <a:close/>
                      <a:moveTo>
                        <a:pt x="567" y="1"/>
                      </a:moveTo>
                      <a:cubicBezTo>
                        <a:pt x="531" y="1"/>
                        <a:pt x="475" y="29"/>
                        <a:pt x="446" y="57"/>
                      </a:cubicBezTo>
                      <a:cubicBezTo>
                        <a:pt x="418" y="114"/>
                        <a:pt x="390" y="178"/>
                        <a:pt x="390" y="234"/>
                      </a:cubicBezTo>
                      <a:cubicBezTo>
                        <a:pt x="354" y="383"/>
                        <a:pt x="354" y="496"/>
                        <a:pt x="390" y="644"/>
                      </a:cubicBezTo>
                      <a:cubicBezTo>
                        <a:pt x="326" y="644"/>
                        <a:pt x="270" y="708"/>
                        <a:pt x="241" y="765"/>
                      </a:cubicBezTo>
                      <a:cubicBezTo>
                        <a:pt x="213" y="821"/>
                        <a:pt x="213" y="885"/>
                        <a:pt x="178" y="942"/>
                      </a:cubicBezTo>
                      <a:cubicBezTo>
                        <a:pt x="178" y="1026"/>
                        <a:pt x="178" y="1090"/>
                        <a:pt x="121" y="1147"/>
                      </a:cubicBezTo>
                      <a:cubicBezTo>
                        <a:pt x="36" y="1267"/>
                        <a:pt x="1" y="1444"/>
                        <a:pt x="36" y="1592"/>
                      </a:cubicBezTo>
                      <a:cubicBezTo>
                        <a:pt x="36" y="1706"/>
                        <a:pt x="93" y="1854"/>
                        <a:pt x="149" y="1974"/>
                      </a:cubicBezTo>
                      <a:cubicBezTo>
                        <a:pt x="298" y="2264"/>
                        <a:pt x="595" y="2859"/>
                        <a:pt x="977" y="3064"/>
                      </a:cubicBezTo>
                      <a:cubicBezTo>
                        <a:pt x="1097" y="3149"/>
                        <a:pt x="1210" y="3212"/>
                        <a:pt x="1331" y="3269"/>
                      </a:cubicBezTo>
                      <a:cubicBezTo>
                        <a:pt x="1592" y="3418"/>
                        <a:pt x="1890" y="3566"/>
                        <a:pt x="2095" y="3771"/>
                      </a:cubicBezTo>
                      <a:cubicBezTo>
                        <a:pt x="2187" y="3892"/>
                        <a:pt x="2215" y="4005"/>
                        <a:pt x="2272" y="4125"/>
                      </a:cubicBezTo>
                      <a:cubicBezTo>
                        <a:pt x="2654" y="5243"/>
                        <a:pt x="2894" y="6424"/>
                        <a:pt x="3156" y="7542"/>
                      </a:cubicBezTo>
                      <a:cubicBezTo>
                        <a:pt x="3304" y="8193"/>
                        <a:pt x="3425" y="8844"/>
                        <a:pt x="3602" y="9487"/>
                      </a:cubicBezTo>
                      <a:cubicBezTo>
                        <a:pt x="3835" y="10400"/>
                        <a:pt x="4104" y="11348"/>
                        <a:pt x="4486" y="12261"/>
                      </a:cubicBezTo>
                      <a:cubicBezTo>
                        <a:pt x="4634" y="12586"/>
                        <a:pt x="5045" y="13350"/>
                        <a:pt x="5398" y="13583"/>
                      </a:cubicBezTo>
                      <a:cubicBezTo>
                        <a:pt x="5483" y="13647"/>
                        <a:pt x="5575" y="13675"/>
                        <a:pt x="5660" y="13675"/>
                      </a:cubicBezTo>
                      <a:cubicBezTo>
                        <a:pt x="5752" y="13675"/>
                        <a:pt x="5837" y="13647"/>
                        <a:pt x="5929" y="13583"/>
                      </a:cubicBezTo>
                      <a:cubicBezTo>
                        <a:pt x="6014" y="13527"/>
                        <a:pt x="6106" y="13470"/>
                        <a:pt x="6283" y="13442"/>
                      </a:cubicBezTo>
                      <a:cubicBezTo>
                        <a:pt x="6636" y="13378"/>
                        <a:pt x="6934" y="13117"/>
                        <a:pt x="7195" y="12819"/>
                      </a:cubicBezTo>
                      <a:cubicBezTo>
                        <a:pt x="7606" y="12409"/>
                        <a:pt x="8080" y="11850"/>
                        <a:pt x="8080" y="11228"/>
                      </a:cubicBezTo>
                      <a:cubicBezTo>
                        <a:pt x="8108" y="10697"/>
                        <a:pt x="7903" y="10082"/>
                        <a:pt x="7698" y="9728"/>
                      </a:cubicBezTo>
                      <a:cubicBezTo>
                        <a:pt x="7669" y="9608"/>
                        <a:pt x="7606" y="9516"/>
                        <a:pt x="7549" y="9402"/>
                      </a:cubicBezTo>
                      <a:cubicBezTo>
                        <a:pt x="7287" y="8928"/>
                        <a:pt x="6962" y="8490"/>
                        <a:pt x="6636" y="8044"/>
                      </a:cubicBezTo>
                      <a:cubicBezTo>
                        <a:pt x="6254" y="7514"/>
                        <a:pt x="5872" y="6983"/>
                        <a:pt x="5575" y="6396"/>
                      </a:cubicBezTo>
                      <a:cubicBezTo>
                        <a:pt x="5455" y="6155"/>
                        <a:pt x="5342" y="5922"/>
                        <a:pt x="5222" y="5625"/>
                      </a:cubicBezTo>
                      <a:cubicBezTo>
                        <a:pt x="5073" y="5335"/>
                        <a:pt x="4924" y="5009"/>
                        <a:pt x="4776" y="4684"/>
                      </a:cubicBezTo>
                      <a:cubicBezTo>
                        <a:pt x="4599" y="4302"/>
                        <a:pt x="4422" y="3892"/>
                        <a:pt x="4217" y="3474"/>
                      </a:cubicBezTo>
                      <a:cubicBezTo>
                        <a:pt x="4132" y="3297"/>
                        <a:pt x="4068" y="3120"/>
                        <a:pt x="3984" y="2944"/>
                      </a:cubicBezTo>
                      <a:cubicBezTo>
                        <a:pt x="3927" y="2887"/>
                        <a:pt x="3892" y="2795"/>
                        <a:pt x="3863" y="2710"/>
                      </a:cubicBezTo>
                      <a:cubicBezTo>
                        <a:pt x="3835" y="2654"/>
                        <a:pt x="3835" y="2562"/>
                        <a:pt x="3807" y="2505"/>
                      </a:cubicBezTo>
                      <a:cubicBezTo>
                        <a:pt x="3686" y="2208"/>
                        <a:pt x="3453" y="1946"/>
                        <a:pt x="3184" y="1734"/>
                      </a:cubicBezTo>
                      <a:cubicBezTo>
                        <a:pt x="3099" y="1649"/>
                        <a:pt x="3007" y="1592"/>
                        <a:pt x="2894" y="1529"/>
                      </a:cubicBezTo>
                      <a:cubicBezTo>
                        <a:pt x="2830" y="1472"/>
                        <a:pt x="2746" y="1416"/>
                        <a:pt x="2654" y="1352"/>
                      </a:cubicBezTo>
                      <a:cubicBezTo>
                        <a:pt x="2540" y="1267"/>
                        <a:pt x="2448" y="1203"/>
                        <a:pt x="2335" y="1118"/>
                      </a:cubicBezTo>
                      <a:cubicBezTo>
                        <a:pt x="2215" y="1062"/>
                        <a:pt x="2095" y="970"/>
                        <a:pt x="1982" y="885"/>
                      </a:cubicBezTo>
                      <a:lnTo>
                        <a:pt x="1239" y="319"/>
                      </a:lnTo>
                      <a:cubicBezTo>
                        <a:pt x="1182" y="262"/>
                        <a:pt x="1154" y="234"/>
                        <a:pt x="1062" y="234"/>
                      </a:cubicBezTo>
                      <a:lnTo>
                        <a:pt x="1034" y="234"/>
                      </a:lnTo>
                      <a:cubicBezTo>
                        <a:pt x="977" y="262"/>
                        <a:pt x="949" y="319"/>
                        <a:pt x="920" y="411"/>
                      </a:cubicBezTo>
                      <a:cubicBezTo>
                        <a:pt x="885" y="588"/>
                        <a:pt x="977" y="793"/>
                        <a:pt x="1182" y="998"/>
                      </a:cubicBezTo>
                      <a:cubicBezTo>
                        <a:pt x="1239" y="1062"/>
                        <a:pt x="1302" y="1090"/>
                        <a:pt x="1359" y="1147"/>
                      </a:cubicBezTo>
                      <a:cubicBezTo>
                        <a:pt x="1508" y="1267"/>
                        <a:pt x="1684" y="1416"/>
                        <a:pt x="1769" y="1592"/>
                      </a:cubicBezTo>
                      <a:cubicBezTo>
                        <a:pt x="1861" y="1677"/>
                        <a:pt x="1861" y="1769"/>
                        <a:pt x="1861" y="1826"/>
                      </a:cubicBezTo>
                      <a:cubicBezTo>
                        <a:pt x="1833" y="1854"/>
                        <a:pt x="1769" y="1854"/>
                        <a:pt x="1741" y="1854"/>
                      </a:cubicBezTo>
                      <a:cubicBezTo>
                        <a:pt x="1592" y="1854"/>
                        <a:pt x="1359" y="1769"/>
                        <a:pt x="1274" y="1649"/>
                      </a:cubicBezTo>
                      <a:cubicBezTo>
                        <a:pt x="1154" y="1529"/>
                        <a:pt x="1097" y="1380"/>
                        <a:pt x="1034" y="1239"/>
                      </a:cubicBezTo>
                      <a:cubicBezTo>
                        <a:pt x="949" y="1062"/>
                        <a:pt x="920" y="885"/>
                        <a:pt x="885" y="736"/>
                      </a:cubicBezTo>
                      <a:cubicBezTo>
                        <a:pt x="857" y="644"/>
                        <a:pt x="828" y="560"/>
                        <a:pt x="828" y="468"/>
                      </a:cubicBezTo>
                      <a:cubicBezTo>
                        <a:pt x="800" y="439"/>
                        <a:pt x="800" y="439"/>
                        <a:pt x="800" y="411"/>
                      </a:cubicBezTo>
                      <a:cubicBezTo>
                        <a:pt x="772" y="262"/>
                        <a:pt x="708" y="1"/>
                        <a:pt x="5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37"/>
                <p:cNvSpPr/>
                <p:nvPr/>
              </p:nvSpPr>
              <p:spPr>
                <a:xfrm>
                  <a:off x="2984086" y="4043030"/>
                  <a:ext cx="21824" cy="48858"/>
                </a:xfrm>
                <a:custGeom>
                  <a:avLst/>
                  <a:gdLst/>
                  <a:ahLst/>
                  <a:cxnLst/>
                  <a:rect l="l" t="t" r="r" b="b"/>
                  <a:pathLst>
                    <a:path w="645" h="1444" extrusionOk="0">
                      <a:moveTo>
                        <a:pt x="29" y="0"/>
                      </a:moveTo>
                      <a:cubicBezTo>
                        <a:pt x="1" y="0"/>
                        <a:pt x="1" y="28"/>
                        <a:pt x="1" y="57"/>
                      </a:cubicBezTo>
                      <a:lnTo>
                        <a:pt x="114" y="531"/>
                      </a:lnTo>
                      <a:cubicBezTo>
                        <a:pt x="234" y="884"/>
                        <a:pt x="354" y="1210"/>
                        <a:pt x="616" y="1415"/>
                      </a:cubicBezTo>
                      <a:lnTo>
                        <a:pt x="616" y="1443"/>
                      </a:lnTo>
                      <a:lnTo>
                        <a:pt x="645" y="1415"/>
                      </a:lnTo>
                      <a:lnTo>
                        <a:pt x="645" y="1387"/>
                      </a:lnTo>
                      <a:cubicBezTo>
                        <a:pt x="383" y="1182"/>
                        <a:pt x="291" y="856"/>
                        <a:pt x="178" y="502"/>
                      </a:cubicBezTo>
                      <a:lnTo>
                        <a:pt x="57" y="28"/>
                      </a:ln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37"/>
                <p:cNvSpPr/>
                <p:nvPr/>
              </p:nvSpPr>
              <p:spPr>
                <a:xfrm>
                  <a:off x="2975966" y="4060015"/>
                  <a:ext cx="22060" cy="44798"/>
                </a:xfrm>
                <a:custGeom>
                  <a:avLst/>
                  <a:gdLst/>
                  <a:ahLst/>
                  <a:cxnLst/>
                  <a:rect l="l" t="t" r="r" b="b"/>
                  <a:pathLst>
                    <a:path w="652" h="1324" extrusionOk="0">
                      <a:moveTo>
                        <a:pt x="29" y="0"/>
                      </a:moveTo>
                      <a:cubicBezTo>
                        <a:pt x="0" y="0"/>
                        <a:pt x="0" y="0"/>
                        <a:pt x="0" y="29"/>
                      </a:cubicBezTo>
                      <a:cubicBezTo>
                        <a:pt x="92" y="439"/>
                        <a:pt x="269" y="856"/>
                        <a:pt x="531" y="1210"/>
                      </a:cubicBezTo>
                      <a:cubicBezTo>
                        <a:pt x="559" y="1267"/>
                        <a:pt x="594" y="1295"/>
                        <a:pt x="623" y="1323"/>
                      </a:cubicBezTo>
                      <a:cubicBezTo>
                        <a:pt x="651" y="1323"/>
                        <a:pt x="651" y="1323"/>
                        <a:pt x="651" y="1295"/>
                      </a:cubicBezTo>
                      <a:lnTo>
                        <a:pt x="651" y="1267"/>
                      </a:lnTo>
                      <a:cubicBezTo>
                        <a:pt x="623" y="1238"/>
                        <a:pt x="594" y="1210"/>
                        <a:pt x="594" y="1182"/>
                      </a:cubicBezTo>
                      <a:cubicBezTo>
                        <a:pt x="326" y="856"/>
                        <a:pt x="149" y="439"/>
                        <a:pt x="64" y="29"/>
                      </a:cubicBezTo>
                      <a:cubicBezTo>
                        <a:pt x="64"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37"/>
                <p:cNvSpPr/>
                <p:nvPr/>
              </p:nvSpPr>
              <p:spPr>
                <a:xfrm>
                  <a:off x="3098756" y="4110769"/>
                  <a:ext cx="1929" cy="13196"/>
                </a:xfrm>
                <a:custGeom>
                  <a:avLst/>
                  <a:gdLst/>
                  <a:ahLst/>
                  <a:cxnLst/>
                  <a:rect l="l" t="t" r="r" b="b"/>
                  <a:pathLst>
                    <a:path w="57" h="390" extrusionOk="0">
                      <a:moveTo>
                        <a:pt x="57" y="0"/>
                      </a:moveTo>
                      <a:lnTo>
                        <a:pt x="0" y="389"/>
                      </a:lnTo>
                      <a:cubicBezTo>
                        <a:pt x="29" y="269"/>
                        <a:pt x="57" y="149"/>
                        <a:pt x="57"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37"/>
                <p:cNvSpPr/>
                <p:nvPr/>
              </p:nvSpPr>
              <p:spPr>
                <a:xfrm>
                  <a:off x="3097809" y="4109788"/>
                  <a:ext cx="3857" cy="15124"/>
                </a:xfrm>
                <a:custGeom>
                  <a:avLst/>
                  <a:gdLst/>
                  <a:ahLst/>
                  <a:cxnLst/>
                  <a:rect l="l" t="t" r="r" b="b"/>
                  <a:pathLst>
                    <a:path w="114" h="447" extrusionOk="0">
                      <a:moveTo>
                        <a:pt x="85" y="1"/>
                      </a:moveTo>
                      <a:cubicBezTo>
                        <a:pt x="57" y="1"/>
                        <a:pt x="57" y="29"/>
                        <a:pt x="57" y="29"/>
                      </a:cubicBezTo>
                      <a:cubicBezTo>
                        <a:pt x="57" y="149"/>
                        <a:pt x="28" y="298"/>
                        <a:pt x="0" y="418"/>
                      </a:cubicBezTo>
                      <a:cubicBezTo>
                        <a:pt x="0" y="418"/>
                        <a:pt x="0" y="447"/>
                        <a:pt x="28" y="447"/>
                      </a:cubicBezTo>
                      <a:cubicBezTo>
                        <a:pt x="28" y="447"/>
                        <a:pt x="57" y="447"/>
                        <a:pt x="57" y="418"/>
                      </a:cubicBezTo>
                      <a:cubicBezTo>
                        <a:pt x="85" y="298"/>
                        <a:pt x="113" y="178"/>
                        <a:pt x="113" y="29"/>
                      </a:cubicBezTo>
                      <a:lnTo>
                        <a:pt x="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37"/>
                <p:cNvSpPr/>
                <p:nvPr/>
              </p:nvSpPr>
              <p:spPr>
                <a:xfrm>
                  <a:off x="3508542" y="4013085"/>
                  <a:ext cx="133851" cy="156318"/>
                </a:xfrm>
                <a:custGeom>
                  <a:avLst/>
                  <a:gdLst/>
                  <a:ahLst/>
                  <a:cxnLst/>
                  <a:rect l="l" t="t" r="r" b="b"/>
                  <a:pathLst>
                    <a:path w="3956" h="4620" extrusionOk="0">
                      <a:moveTo>
                        <a:pt x="298" y="1"/>
                      </a:moveTo>
                      <a:lnTo>
                        <a:pt x="298" y="1"/>
                      </a:lnTo>
                      <a:cubicBezTo>
                        <a:pt x="326" y="1005"/>
                        <a:pt x="270" y="1946"/>
                        <a:pt x="206" y="2802"/>
                      </a:cubicBezTo>
                      <a:cubicBezTo>
                        <a:pt x="178" y="3213"/>
                        <a:pt x="149" y="3510"/>
                        <a:pt x="1" y="3863"/>
                      </a:cubicBezTo>
                      <a:cubicBezTo>
                        <a:pt x="680" y="4161"/>
                        <a:pt x="1154" y="4514"/>
                        <a:pt x="1861" y="4571"/>
                      </a:cubicBezTo>
                      <a:cubicBezTo>
                        <a:pt x="2087" y="4601"/>
                        <a:pt x="2339" y="4620"/>
                        <a:pt x="2597" y="4620"/>
                      </a:cubicBezTo>
                      <a:cubicBezTo>
                        <a:pt x="3074" y="4620"/>
                        <a:pt x="3570" y="4554"/>
                        <a:pt x="3955" y="4366"/>
                      </a:cubicBezTo>
                      <a:cubicBezTo>
                        <a:pt x="3481" y="3099"/>
                        <a:pt x="3602" y="1798"/>
                        <a:pt x="3566" y="531"/>
                      </a:cubicBezTo>
                      <a:cubicBezTo>
                        <a:pt x="3566" y="355"/>
                        <a:pt x="3566" y="178"/>
                        <a:pt x="3538" y="29"/>
                      </a:cubicBezTo>
                      <a:lnTo>
                        <a:pt x="298" y="1"/>
                      </a:lnTo>
                      <a:close/>
                    </a:path>
                  </a:pathLst>
                </a:custGeom>
                <a:solidFill>
                  <a:srgbClr val="FF44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37"/>
                <p:cNvSpPr/>
                <p:nvPr/>
              </p:nvSpPr>
              <p:spPr>
                <a:xfrm>
                  <a:off x="3314189" y="4099874"/>
                  <a:ext cx="514664" cy="610519"/>
                </a:xfrm>
                <a:custGeom>
                  <a:avLst/>
                  <a:gdLst/>
                  <a:ahLst/>
                  <a:cxnLst/>
                  <a:rect l="l" t="t" r="r" b="b"/>
                  <a:pathLst>
                    <a:path w="15211" h="18044" extrusionOk="0">
                      <a:moveTo>
                        <a:pt x="7102" y="0"/>
                      </a:moveTo>
                      <a:cubicBezTo>
                        <a:pt x="6984" y="0"/>
                        <a:pt x="6867" y="1"/>
                        <a:pt x="6749" y="4"/>
                      </a:cubicBezTo>
                      <a:cubicBezTo>
                        <a:pt x="5306" y="32"/>
                        <a:pt x="2059" y="824"/>
                        <a:pt x="1146" y="1978"/>
                      </a:cubicBezTo>
                      <a:cubicBezTo>
                        <a:pt x="0" y="3506"/>
                        <a:pt x="616" y="5748"/>
                        <a:pt x="1825" y="7043"/>
                      </a:cubicBezTo>
                      <a:cubicBezTo>
                        <a:pt x="1592" y="8281"/>
                        <a:pt x="1387" y="9491"/>
                        <a:pt x="1267" y="10729"/>
                      </a:cubicBezTo>
                      <a:cubicBezTo>
                        <a:pt x="1146" y="11818"/>
                        <a:pt x="1295" y="12971"/>
                        <a:pt x="913" y="14004"/>
                      </a:cubicBezTo>
                      <a:cubicBezTo>
                        <a:pt x="821" y="14181"/>
                        <a:pt x="736" y="14358"/>
                        <a:pt x="708" y="14563"/>
                      </a:cubicBezTo>
                      <a:cubicBezTo>
                        <a:pt x="679" y="14768"/>
                        <a:pt x="679" y="14945"/>
                        <a:pt x="708" y="15150"/>
                      </a:cubicBezTo>
                      <a:cubicBezTo>
                        <a:pt x="856" y="16155"/>
                        <a:pt x="1323" y="17187"/>
                        <a:pt x="2208" y="17654"/>
                      </a:cubicBezTo>
                      <a:cubicBezTo>
                        <a:pt x="2858" y="18043"/>
                        <a:pt x="3622" y="18043"/>
                        <a:pt x="4358" y="18043"/>
                      </a:cubicBezTo>
                      <a:cubicBezTo>
                        <a:pt x="7280" y="18008"/>
                        <a:pt x="10194" y="17718"/>
                        <a:pt x="13088" y="17393"/>
                      </a:cubicBezTo>
                      <a:cubicBezTo>
                        <a:pt x="13265" y="17393"/>
                        <a:pt x="13442" y="17364"/>
                        <a:pt x="13590" y="17336"/>
                      </a:cubicBezTo>
                      <a:cubicBezTo>
                        <a:pt x="13767" y="17301"/>
                        <a:pt x="13944" y="17272"/>
                        <a:pt x="14085" y="17187"/>
                      </a:cubicBezTo>
                      <a:cubicBezTo>
                        <a:pt x="14616" y="16982"/>
                        <a:pt x="15033" y="16452"/>
                        <a:pt x="15090" y="15886"/>
                      </a:cubicBezTo>
                      <a:cubicBezTo>
                        <a:pt x="15210" y="15037"/>
                        <a:pt x="14736" y="14266"/>
                        <a:pt x="14588" y="13445"/>
                      </a:cubicBezTo>
                      <a:cubicBezTo>
                        <a:pt x="14503" y="13056"/>
                        <a:pt x="14503" y="12646"/>
                        <a:pt x="14326" y="12292"/>
                      </a:cubicBezTo>
                      <a:cubicBezTo>
                        <a:pt x="14234" y="12115"/>
                        <a:pt x="14121" y="11967"/>
                        <a:pt x="14029" y="11818"/>
                      </a:cubicBezTo>
                      <a:cubicBezTo>
                        <a:pt x="13732" y="11231"/>
                        <a:pt x="13972" y="10700"/>
                        <a:pt x="13944" y="10113"/>
                      </a:cubicBezTo>
                      <a:cubicBezTo>
                        <a:pt x="13944" y="9554"/>
                        <a:pt x="13880" y="8988"/>
                        <a:pt x="13880" y="8401"/>
                      </a:cubicBezTo>
                      <a:cubicBezTo>
                        <a:pt x="13880" y="8047"/>
                        <a:pt x="13880" y="7665"/>
                        <a:pt x="13944" y="7283"/>
                      </a:cubicBezTo>
                      <a:cubicBezTo>
                        <a:pt x="14000" y="6901"/>
                        <a:pt x="14149" y="6512"/>
                        <a:pt x="14206" y="6130"/>
                      </a:cubicBezTo>
                      <a:cubicBezTo>
                        <a:pt x="14588" y="4213"/>
                        <a:pt x="13526" y="1829"/>
                        <a:pt x="11730" y="945"/>
                      </a:cubicBezTo>
                      <a:cubicBezTo>
                        <a:pt x="10333" y="233"/>
                        <a:pt x="8702" y="0"/>
                        <a:pt x="710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37"/>
                <p:cNvSpPr/>
                <p:nvPr/>
              </p:nvSpPr>
              <p:spPr>
                <a:xfrm>
                  <a:off x="3063804" y="4101904"/>
                  <a:ext cx="450750" cy="394009"/>
                </a:xfrm>
                <a:custGeom>
                  <a:avLst/>
                  <a:gdLst/>
                  <a:ahLst/>
                  <a:cxnLst/>
                  <a:rect l="l" t="t" r="r" b="b"/>
                  <a:pathLst>
                    <a:path w="13322" h="11645" extrusionOk="0">
                      <a:moveTo>
                        <a:pt x="13322" y="0"/>
                      </a:moveTo>
                      <a:lnTo>
                        <a:pt x="13322" y="0"/>
                      </a:lnTo>
                      <a:cubicBezTo>
                        <a:pt x="13088" y="29"/>
                        <a:pt x="12855" y="57"/>
                        <a:pt x="12614" y="85"/>
                      </a:cubicBezTo>
                      <a:cubicBezTo>
                        <a:pt x="11114" y="326"/>
                        <a:pt x="9699" y="941"/>
                        <a:pt x="8490" y="1889"/>
                      </a:cubicBezTo>
                      <a:cubicBezTo>
                        <a:pt x="7690" y="2505"/>
                        <a:pt x="6983" y="3240"/>
                        <a:pt x="6339" y="4012"/>
                      </a:cubicBezTo>
                      <a:cubicBezTo>
                        <a:pt x="5717" y="4747"/>
                        <a:pt x="5158" y="5745"/>
                        <a:pt x="4422" y="6339"/>
                      </a:cubicBezTo>
                      <a:cubicBezTo>
                        <a:pt x="4040" y="5780"/>
                        <a:pt x="3715" y="5186"/>
                        <a:pt x="3417" y="4599"/>
                      </a:cubicBezTo>
                      <a:cubicBezTo>
                        <a:pt x="3361" y="4450"/>
                        <a:pt x="3269" y="4273"/>
                        <a:pt x="3156" y="4153"/>
                      </a:cubicBezTo>
                      <a:cubicBezTo>
                        <a:pt x="3092" y="4040"/>
                        <a:pt x="2979" y="3976"/>
                        <a:pt x="2915" y="3863"/>
                      </a:cubicBezTo>
                      <a:cubicBezTo>
                        <a:pt x="2802" y="3714"/>
                        <a:pt x="2802" y="3509"/>
                        <a:pt x="2710" y="3332"/>
                      </a:cubicBezTo>
                      <a:cubicBezTo>
                        <a:pt x="2653" y="3156"/>
                        <a:pt x="2533" y="2979"/>
                        <a:pt x="2328" y="2979"/>
                      </a:cubicBezTo>
                      <a:cubicBezTo>
                        <a:pt x="1741" y="3538"/>
                        <a:pt x="765" y="3594"/>
                        <a:pt x="121" y="4096"/>
                      </a:cubicBezTo>
                      <a:cubicBezTo>
                        <a:pt x="57" y="4125"/>
                        <a:pt x="29" y="4153"/>
                        <a:pt x="29" y="4217"/>
                      </a:cubicBezTo>
                      <a:cubicBezTo>
                        <a:pt x="1" y="4245"/>
                        <a:pt x="1" y="4273"/>
                        <a:pt x="29" y="4330"/>
                      </a:cubicBezTo>
                      <a:cubicBezTo>
                        <a:pt x="149" y="4981"/>
                        <a:pt x="234" y="5660"/>
                        <a:pt x="354" y="6339"/>
                      </a:cubicBezTo>
                      <a:cubicBezTo>
                        <a:pt x="503" y="6983"/>
                        <a:pt x="531" y="7690"/>
                        <a:pt x="736" y="8313"/>
                      </a:cubicBezTo>
                      <a:cubicBezTo>
                        <a:pt x="941" y="9225"/>
                        <a:pt x="1267" y="10138"/>
                        <a:pt x="1918" y="10789"/>
                      </a:cubicBezTo>
                      <a:cubicBezTo>
                        <a:pt x="2179" y="11051"/>
                        <a:pt x="2682" y="11291"/>
                        <a:pt x="3035" y="11440"/>
                      </a:cubicBezTo>
                      <a:cubicBezTo>
                        <a:pt x="3509" y="11617"/>
                        <a:pt x="4040" y="11645"/>
                        <a:pt x="4542" y="11645"/>
                      </a:cubicBezTo>
                      <a:cubicBezTo>
                        <a:pt x="5603" y="11617"/>
                        <a:pt x="6629" y="11263"/>
                        <a:pt x="7429" y="10584"/>
                      </a:cubicBezTo>
                      <a:cubicBezTo>
                        <a:pt x="7754" y="10315"/>
                        <a:pt x="8044" y="9989"/>
                        <a:pt x="8341" y="9699"/>
                      </a:cubicBezTo>
                      <a:cubicBezTo>
                        <a:pt x="8872" y="9105"/>
                        <a:pt x="9402" y="8610"/>
                        <a:pt x="9756" y="7902"/>
                      </a:cubicBezTo>
                      <a:cubicBezTo>
                        <a:pt x="9990" y="7457"/>
                        <a:pt x="10258" y="6983"/>
                        <a:pt x="10520" y="6544"/>
                      </a:cubicBezTo>
                      <a:cubicBezTo>
                        <a:pt x="10665" y="6254"/>
                        <a:pt x="11513" y="4390"/>
                        <a:pt x="11967" y="4390"/>
                      </a:cubicBezTo>
                      <a:cubicBezTo>
                        <a:pt x="11978" y="4390"/>
                        <a:pt x="11988" y="4391"/>
                        <a:pt x="11999" y="4394"/>
                      </a:cubicBezTo>
                      <a:cubicBezTo>
                        <a:pt x="12204" y="4422"/>
                        <a:pt x="12409" y="4450"/>
                        <a:pt x="12642" y="4478"/>
                      </a:cubicBezTo>
                      <a:cubicBezTo>
                        <a:pt x="12642" y="3920"/>
                        <a:pt x="12678" y="3361"/>
                        <a:pt x="12706" y="2802"/>
                      </a:cubicBezTo>
                      <a:cubicBezTo>
                        <a:pt x="12734" y="2505"/>
                        <a:pt x="12734" y="2208"/>
                        <a:pt x="12734" y="1918"/>
                      </a:cubicBezTo>
                      <a:cubicBezTo>
                        <a:pt x="12734" y="1712"/>
                        <a:pt x="12642" y="1415"/>
                        <a:pt x="12678" y="1210"/>
                      </a:cubicBezTo>
                      <a:cubicBezTo>
                        <a:pt x="12791" y="764"/>
                        <a:pt x="13031" y="354"/>
                        <a:pt x="1332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37"/>
                <p:cNvSpPr/>
                <p:nvPr/>
              </p:nvSpPr>
              <p:spPr>
                <a:xfrm>
                  <a:off x="3615294" y="4107893"/>
                  <a:ext cx="352155" cy="391031"/>
                </a:xfrm>
                <a:custGeom>
                  <a:avLst/>
                  <a:gdLst/>
                  <a:ahLst/>
                  <a:cxnLst/>
                  <a:rect l="l" t="t" r="r" b="b"/>
                  <a:pathLst>
                    <a:path w="10408" h="11557" extrusionOk="0">
                      <a:moveTo>
                        <a:pt x="1" y="0"/>
                      </a:moveTo>
                      <a:lnTo>
                        <a:pt x="1" y="4301"/>
                      </a:lnTo>
                      <a:cubicBezTo>
                        <a:pt x="206" y="4273"/>
                        <a:pt x="447" y="4245"/>
                        <a:pt x="652" y="4217"/>
                      </a:cubicBezTo>
                      <a:cubicBezTo>
                        <a:pt x="652" y="4216"/>
                        <a:pt x="652" y="4216"/>
                        <a:pt x="653" y="4216"/>
                      </a:cubicBezTo>
                      <a:cubicBezTo>
                        <a:pt x="781" y="4216"/>
                        <a:pt x="3242" y="8463"/>
                        <a:pt x="3538" y="8872"/>
                      </a:cubicBezTo>
                      <a:cubicBezTo>
                        <a:pt x="4422" y="10025"/>
                        <a:pt x="5483" y="11227"/>
                        <a:pt x="7019" y="11496"/>
                      </a:cubicBezTo>
                      <a:cubicBezTo>
                        <a:pt x="7216" y="11535"/>
                        <a:pt x="7428" y="11556"/>
                        <a:pt x="7646" y="11556"/>
                      </a:cubicBezTo>
                      <a:cubicBezTo>
                        <a:pt x="8572" y="11556"/>
                        <a:pt x="9590" y="11180"/>
                        <a:pt x="9877" y="10230"/>
                      </a:cubicBezTo>
                      <a:cubicBezTo>
                        <a:pt x="10407" y="8341"/>
                        <a:pt x="8370" y="5957"/>
                        <a:pt x="7280" y="4627"/>
                      </a:cubicBezTo>
                      <a:cubicBezTo>
                        <a:pt x="5894" y="2915"/>
                        <a:pt x="3715" y="439"/>
                        <a:pt x="1387" y="177"/>
                      </a:cubicBezTo>
                      <a:cubicBezTo>
                        <a:pt x="708" y="85"/>
                        <a:pt x="680" y="85"/>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37"/>
                <p:cNvSpPr/>
                <p:nvPr/>
              </p:nvSpPr>
              <p:spPr>
                <a:xfrm>
                  <a:off x="3438908" y="3866644"/>
                  <a:ext cx="165419" cy="192860"/>
                </a:xfrm>
                <a:custGeom>
                  <a:avLst/>
                  <a:gdLst/>
                  <a:ahLst/>
                  <a:cxnLst/>
                  <a:rect l="l" t="t" r="r" b="b"/>
                  <a:pathLst>
                    <a:path w="4889" h="5700" extrusionOk="0">
                      <a:moveTo>
                        <a:pt x="2467" y="1"/>
                      </a:moveTo>
                      <a:cubicBezTo>
                        <a:pt x="2339" y="1"/>
                        <a:pt x="2212" y="17"/>
                        <a:pt x="2087" y="56"/>
                      </a:cubicBezTo>
                      <a:cubicBezTo>
                        <a:pt x="1910" y="84"/>
                        <a:pt x="1733" y="176"/>
                        <a:pt x="1556" y="289"/>
                      </a:cubicBezTo>
                      <a:cubicBezTo>
                        <a:pt x="1443" y="353"/>
                        <a:pt x="1295" y="410"/>
                        <a:pt x="1174" y="530"/>
                      </a:cubicBezTo>
                      <a:cubicBezTo>
                        <a:pt x="884" y="792"/>
                        <a:pt x="672" y="1237"/>
                        <a:pt x="616" y="1619"/>
                      </a:cubicBezTo>
                      <a:cubicBezTo>
                        <a:pt x="531" y="1909"/>
                        <a:pt x="467" y="2235"/>
                        <a:pt x="439" y="2560"/>
                      </a:cubicBezTo>
                      <a:cubicBezTo>
                        <a:pt x="354" y="2794"/>
                        <a:pt x="234" y="3034"/>
                        <a:pt x="57" y="3239"/>
                      </a:cubicBezTo>
                      <a:cubicBezTo>
                        <a:pt x="0" y="3324"/>
                        <a:pt x="0" y="3445"/>
                        <a:pt x="85" y="3473"/>
                      </a:cubicBezTo>
                      <a:cubicBezTo>
                        <a:pt x="177" y="3501"/>
                        <a:pt x="262" y="3536"/>
                        <a:pt x="382" y="3536"/>
                      </a:cubicBezTo>
                      <a:cubicBezTo>
                        <a:pt x="354" y="3742"/>
                        <a:pt x="354" y="3947"/>
                        <a:pt x="382" y="4152"/>
                      </a:cubicBezTo>
                      <a:cubicBezTo>
                        <a:pt x="382" y="4626"/>
                        <a:pt x="467" y="5185"/>
                        <a:pt x="884" y="5482"/>
                      </a:cubicBezTo>
                      <a:cubicBezTo>
                        <a:pt x="1104" y="5635"/>
                        <a:pt x="1402" y="5699"/>
                        <a:pt x="1727" y="5699"/>
                      </a:cubicBezTo>
                      <a:cubicBezTo>
                        <a:pt x="2452" y="5699"/>
                        <a:pt x="3313" y="5383"/>
                        <a:pt x="3742" y="5036"/>
                      </a:cubicBezTo>
                      <a:cubicBezTo>
                        <a:pt x="4273" y="4598"/>
                        <a:pt x="4627" y="3947"/>
                        <a:pt x="4775" y="3268"/>
                      </a:cubicBezTo>
                      <a:cubicBezTo>
                        <a:pt x="4888" y="2652"/>
                        <a:pt x="4860" y="1973"/>
                        <a:pt x="4598" y="1414"/>
                      </a:cubicBezTo>
                      <a:cubicBezTo>
                        <a:pt x="4301" y="820"/>
                        <a:pt x="3856" y="438"/>
                        <a:pt x="3268" y="176"/>
                      </a:cubicBezTo>
                      <a:cubicBezTo>
                        <a:pt x="3009" y="75"/>
                        <a:pt x="2737" y="1"/>
                        <a:pt x="2467"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37"/>
                <p:cNvSpPr/>
                <p:nvPr/>
              </p:nvSpPr>
              <p:spPr>
                <a:xfrm>
                  <a:off x="3437690" y="3865392"/>
                  <a:ext cx="167585" cy="194653"/>
                </a:xfrm>
                <a:custGeom>
                  <a:avLst/>
                  <a:gdLst/>
                  <a:ahLst/>
                  <a:cxnLst/>
                  <a:rect l="l" t="t" r="r" b="b"/>
                  <a:pathLst>
                    <a:path w="4953" h="5753" extrusionOk="0">
                      <a:moveTo>
                        <a:pt x="2512" y="65"/>
                      </a:moveTo>
                      <a:cubicBezTo>
                        <a:pt x="2746" y="65"/>
                        <a:pt x="3043" y="121"/>
                        <a:pt x="3304" y="241"/>
                      </a:cubicBezTo>
                      <a:cubicBezTo>
                        <a:pt x="3927" y="532"/>
                        <a:pt x="4337" y="921"/>
                        <a:pt x="4599" y="1451"/>
                      </a:cubicBezTo>
                      <a:cubicBezTo>
                        <a:pt x="4840" y="1982"/>
                        <a:pt x="4896" y="2626"/>
                        <a:pt x="4776" y="3276"/>
                      </a:cubicBezTo>
                      <a:cubicBezTo>
                        <a:pt x="4634" y="4012"/>
                        <a:pt x="4245" y="4635"/>
                        <a:pt x="3750" y="5073"/>
                      </a:cubicBezTo>
                      <a:cubicBezTo>
                        <a:pt x="3361" y="5370"/>
                        <a:pt x="2512" y="5696"/>
                        <a:pt x="1769" y="5696"/>
                      </a:cubicBezTo>
                      <a:cubicBezTo>
                        <a:pt x="1416" y="5696"/>
                        <a:pt x="1126" y="5632"/>
                        <a:pt x="949" y="5484"/>
                      </a:cubicBezTo>
                      <a:cubicBezTo>
                        <a:pt x="531" y="5194"/>
                        <a:pt x="446" y="4599"/>
                        <a:pt x="446" y="4189"/>
                      </a:cubicBezTo>
                      <a:cubicBezTo>
                        <a:pt x="446" y="3984"/>
                        <a:pt x="418" y="3779"/>
                        <a:pt x="446" y="3573"/>
                      </a:cubicBezTo>
                      <a:lnTo>
                        <a:pt x="418" y="3538"/>
                      </a:lnTo>
                      <a:cubicBezTo>
                        <a:pt x="326" y="3538"/>
                        <a:pt x="241" y="3510"/>
                        <a:pt x="149" y="3482"/>
                      </a:cubicBezTo>
                      <a:cubicBezTo>
                        <a:pt x="121" y="3453"/>
                        <a:pt x="93" y="3453"/>
                        <a:pt x="93" y="3397"/>
                      </a:cubicBezTo>
                      <a:cubicBezTo>
                        <a:pt x="64" y="3361"/>
                        <a:pt x="93" y="3333"/>
                        <a:pt x="121" y="3305"/>
                      </a:cubicBezTo>
                      <a:cubicBezTo>
                        <a:pt x="270" y="3128"/>
                        <a:pt x="390" y="2923"/>
                        <a:pt x="503" y="2597"/>
                      </a:cubicBezTo>
                      <a:cubicBezTo>
                        <a:pt x="531" y="2272"/>
                        <a:pt x="595" y="1982"/>
                        <a:pt x="680" y="1656"/>
                      </a:cubicBezTo>
                      <a:cubicBezTo>
                        <a:pt x="743" y="1303"/>
                        <a:pt x="949" y="857"/>
                        <a:pt x="1239" y="595"/>
                      </a:cubicBezTo>
                      <a:cubicBezTo>
                        <a:pt x="1331" y="475"/>
                        <a:pt x="1479" y="418"/>
                        <a:pt x="1628" y="326"/>
                      </a:cubicBezTo>
                      <a:cubicBezTo>
                        <a:pt x="1769" y="241"/>
                        <a:pt x="1946" y="149"/>
                        <a:pt x="2123" y="121"/>
                      </a:cubicBezTo>
                      <a:cubicBezTo>
                        <a:pt x="2243" y="65"/>
                        <a:pt x="2364" y="65"/>
                        <a:pt x="2512" y="65"/>
                      </a:cubicBezTo>
                      <a:close/>
                      <a:moveTo>
                        <a:pt x="2527" y="1"/>
                      </a:moveTo>
                      <a:cubicBezTo>
                        <a:pt x="2387" y="1"/>
                        <a:pt x="2251" y="21"/>
                        <a:pt x="2123" y="65"/>
                      </a:cubicBezTo>
                      <a:cubicBezTo>
                        <a:pt x="1918" y="93"/>
                        <a:pt x="1741" y="213"/>
                        <a:pt x="1592" y="298"/>
                      </a:cubicBezTo>
                      <a:cubicBezTo>
                        <a:pt x="1451" y="355"/>
                        <a:pt x="1302" y="447"/>
                        <a:pt x="1182" y="532"/>
                      </a:cubicBezTo>
                      <a:cubicBezTo>
                        <a:pt x="885" y="800"/>
                        <a:pt x="680" y="1303"/>
                        <a:pt x="623" y="1656"/>
                      </a:cubicBezTo>
                      <a:cubicBezTo>
                        <a:pt x="531" y="1946"/>
                        <a:pt x="475" y="2272"/>
                        <a:pt x="446" y="2569"/>
                      </a:cubicBezTo>
                      <a:cubicBezTo>
                        <a:pt x="326" y="2894"/>
                        <a:pt x="213" y="3100"/>
                        <a:pt x="64" y="3248"/>
                      </a:cubicBezTo>
                      <a:cubicBezTo>
                        <a:pt x="36" y="3305"/>
                        <a:pt x="1" y="3361"/>
                        <a:pt x="36" y="3425"/>
                      </a:cubicBezTo>
                      <a:cubicBezTo>
                        <a:pt x="36" y="3482"/>
                        <a:pt x="64" y="3510"/>
                        <a:pt x="121" y="3538"/>
                      </a:cubicBezTo>
                      <a:cubicBezTo>
                        <a:pt x="213" y="3573"/>
                        <a:pt x="298" y="3602"/>
                        <a:pt x="390" y="3602"/>
                      </a:cubicBezTo>
                      <a:cubicBezTo>
                        <a:pt x="354" y="3807"/>
                        <a:pt x="390" y="3984"/>
                        <a:pt x="390" y="4189"/>
                      </a:cubicBezTo>
                      <a:cubicBezTo>
                        <a:pt x="390" y="4599"/>
                        <a:pt x="475" y="5222"/>
                        <a:pt x="885" y="5519"/>
                      </a:cubicBezTo>
                      <a:cubicBezTo>
                        <a:pt x="1126" y="5696"/>
                        <a:pt x="1387" y="5752"/>
                        <a:pt x="1769" y="5752"/>
                      </a:cubicBezTo>
                      <a:cubicBezTo>
                        <a:pt x="2512" y="5752"/>
                        <a:pt x="3396" y="5427"/>
                        <a:pt x="3778" y="5102"/>
                      </a:cubicBezTo>
                      <a:cubicBezTo>
                        <a:pt x="4309" y="4691"/>
                        <a:pt x="4691" y="4040"/>
                        <a:pt x="4840" y="3305"/>
                      </a:cubicBezTo>
                      <a:cubicBezTo>
                        <a:pt x="4953" y="2626"/>
                        <a:pt x="4896" y="1982"/>
                        <a:pt x="4663" y="1451"/>
                      </a:cubicBezTo>
                      <a:cubicBezTo>
                        <a:pt x="4394" y="885"/>
                        <a:pt x="3955" y="475"/>
                        <a:pt x="3304" y="178"/>
                      </a:cubicBezTo>
                      <a:cubicBezTo>
                        <a:pt x="3042" y="65"/>
                        <a:pt x="2777" y="1"/>
                        <a:pt x="252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37"/>
                <p:cNvSpPr/>
                <p:nvPr/>
              </p:nvSpPr>
              <p:spPr>
                <a:xfrm>
                  <a:off x="3451833" y="3999212"/>
                  <a:ext cx="8865" cy="1624"/>
                </a:xfrm>
                <a:custGeom>
                  <a:avLst/>
                  <a:gdLst/>
                  <a:ahLst/>
                  <a:cxnLst/>
                  <a:rect l="l" t="t" r="r" b="b"/>
                  <a:pathLst>
                    <a:path w="262" h="48" extrusionOk="0">
                      <a:moveTo>
                        <a:pt x="0" y="1"/>
                      </a:moveTo>
                      <a:lnTo>
                        <a:pt x="0" y="1"/>
                      </a:lnTo>
                      <a:cubicBezTo>
                        <a:pt x="33" y="34"/>
                        <a:pt x="88" y="47"/>
                        <a:pt x="145" y="47"/>
                      </a:cubicBezTo>
                      <a:cubicBezTo>
                        <a:pt x="185" y="47"/>
                        <a:pt x="227" y="41"/>
                        <a:pt x="262" y="29"/>
                      </a:cubicBezTo>
                      <a:lnTo>
                        <a:pt x="0" y="1"/>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37"/>
                <p:cNvSpPr/>
                <p:nvPr/>
              </p:nvSpPr>
              <p:spPr>
                <a:xfrm>
                  <a:off x="3449667" y="3998265"/>
                  <a:ext cx="13196" cy="3857"/>
                </a:xfrm>
                <a:custGeom>
                  <a:avLst/>
                  <a:gdLst/>
                  <a:ahLst/>
                  <a:cxnLst/>
                  <a:rect l="l" t="t" r="r" b="b"/>
                  <a:pathLst>
                    <a:path w="390" h="114" extrusionOk="0">
                      <a:moveTo>
                        <a:pt x="36" y="0"/>
                      </a:moveTo>
                      <a:cubicBezTo>
                        <a:pt x="0" y="29"/>
                        <a:pt x="36" y="29"/>
                        <a:pt x="36" y="57"/>
                      </a:cubicBezTo>
                      <a:cubicBezTo>
                        <a:pt x="92" y="85"/>
                        <a:pt x="177" y="113"/>
                        <a:pt x="269" y="113"/>
                      </a:cubicBezTo>
                      <a:cubicBezTo>
                        <a:pt x="298" y="113"/>
                        <a:pt x="326" y="113"/>
                        <a:pt x="354" y="85"/>
                      </a:cubicBezTo>
                      <a:cubicBezTo>
                        <a:pt x="354" y="85"/>
                        <a:pt x="389" y="85"/>
                        <a:pt x="354" y="57"/>
                      </a:cubicBezTo>
                      <a:cubicBezTo>
                        <a:pt x="354" y="57"/>
                        <a:pt x="354" y="44"/>
                        <a:pt x="346" y="44"/>
                      </a:cubicBezTo>
                      <a:cubicBezTo>
                        <a:pt x="342" y="44"/>
                        <a:pt x="335" y="47"/>
                        <a:pt x="326" y="57"/>
                      </a:cubicBezTo>
                      <a:cubicBezTo>
                        <a:pt x="241" y="57"/>
                        <a:pt x="149" y="57"/>
                        <a:pt x="6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37"/>
                <p:cNvSpPr/>
                <p:nvPr/>
              </p:nvSpPr>
              <p:spPr>
                <a:xfrm>
                  <a:off x="3451833" y="3852196"/>
                  <a:ext cx="279105" cy="301842"/>
                </a:xfrm>
                <a:custGeom>
                  <a:avLst/>
                  <a:gdLst/>
                  <a:ahLst/>
                  <a:cxnLst/>
                  <a:rect l="l" t="t" r="r" b="b"/>
                  <a:pathLst>
                    <a:path w="8249" h="8921" extrusionOk="0">
                      <a:moveTo>
                        <a:pt x="3292" y="1"/>
                      </a:moveTo>
                      <a:cubicBezTo>
                        <a:pt x="2650" y="1"/>
                        <a:pt x="1995" y="68"/>
                        <a:pt x="1415" y="334"/>
                      </a:cubicBezTo>
                      <a:cubicBezTo>
                        <a:pt x="736" y="603"/>
                        <a:pt x="177" y="1190"/>
                        <a:pt x="0" y="1869"/>
                      </a:cubicBezTo>
                      <a:cubicBezTo>
                        <a:pt x="0" y="1926"/>
                        <a:pt x="28" y="1983"/>
                        <a:pt x="85" y="1983"/>
                      </a:cubicBezTo>
                      <a:cubicBezTo>
                        <a:pt x="205" y="2018"/>
                        <a:pt x="382" y="2103"/>
                        <a:pt x="410" y="2103"/>
                      </a:cubicBezTo>
                      <a:cubicBezTo>
                        <a:pt x="587" y="2280"/>
                        <a:pt x="502" y="2372"/>
                        <a:pt x="559" y="2549"/>
                      </a:cubicBezTo>
                      <a:cubicBezTo>
                        <a:pt x="559" y="2605"/>
                        <a:pt x="587" y="2662"/>
                        <a:pt x="616" y="2725"/>
                      </a:cubicBezTo>
                      <a:cubicBezTo>
                        <a:pt x="764" y="2987"/>
                        <a:pt x="941" y="3164"/>
                        <a:pt x="969" y="3461"/>
                      </a:cubicBezTo>
                      <a:cubicBezTo>
                        <a:pt x="998" y="3815"/>
                        <a:pt x="821" y="4048"/>
                        <a:pt x="644" y="4346"/>
                      </a:cubicBezTo>
                      <a:cubicBezTo>
                        <a:pt x="439" y="4756"/>
                        <a:pt x="439" y="5230"/>
                        <a:pt x="736" y="5612"/>
                      </a:cubicBezTo>
                      <a:cubicBezTo>
                        <a:pt x="884" y="5845"/>
                        <a:pt x="1090" y="6022"/>
                        <a:pt x="1295" y="6227"/>
                      </a:cubicBezTo>
                      <a:cubicBezTo>
                        <a:pt x="1472" y="6440"/>
                        <a:pt x="1620" y="6673"/>
                        <a:pt x="1620" y="6970"/>
                      </a:cubicBezTo>
                      <a:cubicBezTo>
                        <a:pt x="1648" y="7112"/>
                        <a:pt x="1592" y="7288"/>
                        <a:pt x="1592" y="7465"/>
                      </a:cubicBezTo>
                      <a:cubicBezTo>
                        <a:pt x="1592" y="7883"/>
                        <a:pt x="1946" y="8236"/>
                        <a:pt x="2328" y="8442"/>
                      </a:cubicBezTo>
                      <a:cubicBezTo>
                        <a:pt x="2829" y="8745"/>
                        <a:pt x="3408" y="8920"/>
                        <a:pt x="3986" y="8920"/>
                      </a:cubicBezTo>
                      <a:cubicBezTo>
                        <a:pt x="4192" y="8920"/>
                        <a:pt x="4397" y="8898"/>
                        <a:pt x="4598" y="8852"/>
                      </a:cubicBezTo>
                      <a:cubicBezTo>
                        <a:pt x="5334" y="8675"/>
                        <a:pt x="5950" y="8173"/>
                        <a:pt x="6657" y="7854"/>
                      </a:cubicBezTo>
                      <a:cubicBezTo>
                        <a:pt x="7103" y="7642"/>
                        <a:pt x="7633" y="7437"/>
                        <a:pt x="7930" y="7027"/>
                      </a:cubicBezTo>
                      <a:cubicBezTo>
                        <a:pt x="8192" y="6645"/>
                        <a:pt x="8249" y="6050"/>
                        <a:pt x="8192" y="5584"/>
                      </a:cubicBezTo>
                      <a:cubicBezTo>
                        <a:pt x="8072" y="4933"/>
                        <a:pt x="7754" y="4346"/>
                        <a:pt x="7336" y="3843"/>
                      </a:cubicBezTo>
                      <a:cubicBezTo>
                        <a:pt x="6926" y="3313"/>
                        <a:pt x="6395" y="2839"/>
                        <a:pt x="6162" y="2223"/>
                      </a:cubicBezTo>
                      <a:cubicBezTo>
                        <a:pt x="5893" y="1629"/>
                        <a:pt x="5836" y="922"/>
                        <a:pt x="5362" y="483"/>
                      </a:cubicBezTo>
                      <a:cubicBezTo>
                        <a:pt x="4952" y="73"/>
                        <a:pt x="4301" y="9"/>
                        <a:pt x="3714" y="9"/>
                      </a:cubicBezTo>
                      <a:cubicBezTo>
                        <a:pt x="3575" y="4"/>
                        <a:pt x="3434" y="1"/>
                        <a:pt x="32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37"/>
                <p:cNvSpPr/>
                <p:nvPr/>
              </p:nvSpPr>
              <p:spPr>
                <a:xfrm>
                  <a:off x="3558585" y="3808142"/>
                  <a:ext cx="77990" cy="56572"/>
                </a:xfrm>
                <a:custGeom>
                  <a:avLst/>
                  <a:gdLst/>
                  <a:ahLst/>
                  <a:cxnLst/>
                  <a:rect l="l" t="t" r="r" b="b"/>
                  <a:pathLst>
                    <a:path w="2305" h="1672" extrusionOk="0">
                      <a:moveTo>
                        <a:pt x="1029" y="1"/>
                      </a:moveTo>
                      <a:cubicBezTo>
                        <a:pt x="874" y="1"/>
                        <a:pt x="724" y="26"/>
                        <a:pt x="587" y="101"/>
                      </a:cubicBezTo>
                      <a:cubicBezTo>
                        <a:pt x="29" y="490"/>
                        <a:pt x="0" y="1516"/>
                        <a:pt x="736" y="1665"/>
                      </a:cubicBezTo>
                      <a:cubicBezTo>
                        <a:pt x="769" y="1669"/>
                        <a:pt x="803" y="1672"/>
                        <a:pt x="838" y="1672"/>
                      </a:cubicBezTo>
                      <a:cubicBezTo>
                        <a:pt x="1474" y="1672"/>
                        <a:pt x="2305" y="897"/>
                        <a:pt x="1882" y="313"/>
                      </a:cubicBezTo>
                      <a:cubicBezTo>
                        <a:pt x="1733" y="101"/>
                        <a:pt x="1500" y="45"/>
                        <a:pt x="1267" y="16"/>
                      </a:cubicBezTo>
                      <a:cubicBezTo>
                        <a:pt x="1186" y="7"/>
                        <a:pt x="1107" y="1"/>
                        <a:pt x="10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37"/>
                <p:cNvSpPr/>
                <p:nvPr/>
              </p:nvSpPr>
              <p:spPr>
                <a:xfrm>
                  <a:off x="3363014" y="4317336"/>
                  <a:ext cx="32820" cy="96734"/>
                </a:xfrm>
                <a:custGeom>
                  <a:avLst/>
                  <a:gdLst/>
                  <a:ahLst/>
                  <a:cxnLst/>
                  <a:rect l="l" t="t" r="r" b="b"/>
                  <a:pathLst>
                    <a:path w="970" h="2859" extrusionOk="0">
                      <a:moveTo>
                        <a:pt x="941" y="0"/>
                      </a:moveTo>
                      <a:cubicBezTo>
                        <a:pt x="941" y="0"/>
                        <a:pt x="913" y="0"/>
                        <a:pt x="913" y="29"/>
                      </a:cubicBezTo>
                      <a:cubicBezTo>
                        <a:pt x="885" y="121"/>
                        <a:pt x="828" y="177"/>
                        <a:pt x="793" y="262"/>
                      </a:cubicBezTo>
                      <a:cubicBezTo>
                        <a:pt x="651" y="559"/>
                        <a:pt x="531" y="828"/>
                        <a:pt x="439" y="1182"/>
                      </a:cubicBezTo>
                      <a:cubicBezTo>
                        <a:pt x="382" y="1564"/>
                        <a:pt x="298" y="1769"/>
                        <a:pt x="234" y="1974"/>
                      </a:cubicBezTo>
                      <a:cubicBezTo>
                        <a:pt x="149" y="2208"/>
                        <a:pt x="85" y="2420"/>
                        <a:pt x="0" y="2830"/>
                      </a:cubicBezTo>
                      <a:cubicBezTo>
                        <a:pt x="0" y="2830"/>
                        <a:pt x="0" y="2858"/>
                        <a:pt x="29" y="2858"/>
                      </a:cubicBezTo>
                      <a:lnTo>
                        <a:pt x="57" y="2830"/>
                      </a:lnTo>
                      <a:cubicBezTo>
                        <a:pt x="149" y="2448"/>
                        <a:pt x="206" y="2208"/>
                        <a:pt x="298" y="2002"/>
                      </a:cubicBezTo>
                      <a:cubicBezTo>
                        <a:pt x="354" y="1797"/>
                        <a:pt x="439" y="1564"/>
                        <a:pt x="503" y="1182"/>
                      </a:cubicBezTo>
                      <a:cubicBezTo>
                        <a:pt x="588" y="856"/>
                        <a:pt x="708" y="588"/>
                        <a:pt x="856" y="297"/>
                      </a:cubicBezTo>
                      <a:cubicBezTo>
                        <a:pt x="885" y="205"/>
                        <a:pt x="913" y="121"/>
                        <a:pt x="970" y="57"/>
                      </a:cubicBezTo>
                      <a:cubicBezTo>
                        <a:pt x="970" y="29"/>
                        <a:pt x="970" y="29"/>
                        <a:pt x="94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37"/>
                <p:cNvSpPr/>
                <p:nvPr/>
              </p:nvSpPr>
              <p:spPr>
                <a:xfrm>
                  <a:off x="3758927" y="4344134"/>
                  <a:ext cx="27068" cy="119708"/>
                </a:xfrm>
                <a:custGeom>
                  <a:avLst/>
                  <a:gdLst/>
                  <a:ahLst/>
                  <a:cxnLst/>
                  <a:rect l="l" t="t" r="r" b="b"/>
                  <a:pathLst>
                    <a:path w="800" h="3538" extrusionOk="0">
                      <a:moveTo>
                        <a:pt x="29" y="1"/>
                      </a:moveTo>
                      <a:cubicBezTo>
                        <a:pt x="0" y="36"/>
                        <a:pt x="0" y="36"/>
                        <a:pt x="0" y="64"/>
                      </a:cubicBezTo>
                      <a:cubicBezTo>
                        <a:pt x="57" y="326"/>
                        <a:pt x="149" y="595"/>
                        <a:pt x="206" y="857"/>
                      </a:cubicBezTo>
                      <a:cubicBezTo>
                        <a:pt x="446" y="1741"/>
                        <a:pt x="680" y="2654"/>
                        <a:pt x="736" y="3510"/>
                      </a:cubicBezTo>
                      <a:cubicBezTo>
                        <a:pt x="736" y="3538"/>
                        <a:pt x="736" y="3538"/>
                        <a:pt x="764" y="3538"/>
                      </a:cubicBezTo>
                      <a:lnTo>
                        <a:pt x="800" y="3510"/>
                      </a:lnTo>
                      <a:cubicBezTo>
                        <a:pt x="736" y="2625"/>
                        <a:pt x="503" y="1713"/>
                        <a:pt x="269" y="857"/>
                      </a:cubicBezTo>
                      <a:cubicBezTo>
                        <a:pt x="206" y="567"/>
                        <a:pt x="121" y="298"/>
                        <a:pt x="57" y="36"/>
                      </a:cubicBezTo>
                      <a:cubicBezTo>
                        <a:pt x="57" y="36"/>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37"/>
                <p:cNvSpPr/>
                <p:nvPr/>
              </p:nvSpPr>
              <p:spPr>
                <a:xfrm>
                  <a:off x="3582507" y="4119295"/>
                  <a:ext cx="118524" cy="78362"/>
                </a:xfrm>
                <a:custGeom>
                  <a:avLst/>
                  <a:gdLst/>
                  <a:ahLst/>
                  <a:cxnLst/>
                  <a:rect l="l" t="t" r="r" b="b"/>
                  <a:pathLst>
                    <a:path w="3503" h="2316" extrusionOk="0">
                      <a:moveTo>
                        <a:pt x="2713" y="1"/>
                      </a:moveTo>
                      <a:cubicBezTo>
                        <a:pt x="2630" y="1"/>
                        <a:pt x="2549" y="15"/>
                        <a:pt x="2477" y="45"/>
                      </a:cubicBezTo>
                      <a:cubicBezTo>
                        <a:pt x="2088" y="222"/>
                        <a:pt x="1946" y="724"/>
                        <a:pt x="1621" y="986"/>
                      </a:cubicBezTo>
                      <a:cubicBezTo>
                        <a:pt x="1444" y="1106"/>
                        <a:pt x="1239" y="1163"/>
                        <a:pt x="998" y="1227"/>
                      </a:cubicBezTo>
                      <a:cubicBezTo>
                        <a:pt x="736" y="1283"/>
                        <a:pt x="354" y="1340"/>
                        <a:pt x="142" y="1552"/>
                      </a:cubicBezTo>
                      <a:cubicBezTo>
                        <a:pt x="1" y="1694"/>
                        <a:pt x="1" y="2019"/>
                        <a:pt x="178" y="2196"/>
                      </a:cubicBezTo>
                      <a:cubicBezTo>
                        <a:pt x="272" y="2277"/>
                        <a:pt x="412" y="2316"/>
                        <a:pt x="556" y="2316"/>
                      </a:cubicBezTo>
                      <a:cubicBezTo>
                        <a:pt x="626" y="2316"/>
                        <a:pt x="697" y="2306"/>
                        <a:pt x="765" y="2288"/>
                      </a:cubicBezTo>
                      <a:cubicBezTo>
                        <a:pt x="970" y="2260"/>
                        <a:pt x="1175" y="2196"/>
                        <a:pt x="1416" y="2196"/>
                      </a:cubicBezTo>
                      <a:cubicBezTo>
                        <a:pt x="1500" y="2196"/>
                        <a:pt x="1649" y="2224"/>
                        <a:pt x="1769" y="2224"/>
                      </a:cubicBezTo>
                      <a:cubicBezTo>
                        <a:pt x="1911" y="2224"/>
                        <a:pt x="2088" y="2224"/>
                        <a:pt x="2208" y="2139"/>
                      </a:cubicBezTo>
                      <a:cubicBezTo>
                        <a:pt x="2328" y="2047"/>
                        <a:pt x="2385" y="1934"/>
                        <a:pt x="2441" y="1814"/>
                      </a:cubicBezTo>
                      <a:cubicBezTo>
                        <a:pt x="2618" y="1580"/>
                        <a:pt x="2859" y="1432"/>
                        <a:pt x="3092" y="1255"/>
                      </a:cubicBezTo>
                      <a:cubicBezTo>
                        <a:pt x="3297" y="1078"/>
                        <a:pt x="3502" y="809"/>
                        <a:pt x="3446" y="519"/>
                      </a:cubicBezTo>
                      <a:cubicBezTo>
                        <a:pt x="3401" y="215"/>
                        <a:pt x="3038" y="1"/>
                        <a:pt x="27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37"/>
                <p:cNvSpPr/>
                <p:nvPr/>
              </p:nvSpPr>
              <p:spPr>
                <a:xfrm>
                  <a:off x="3463777" y="4049425"/>
                  <a:ext cx="230315" cy="142005"/>
                </a:xfrm>
                <a:custGeom>
                  <a:avLst/>
                  <a:gdLst/>
                  <a:ahLst/>
                  <a:cxnLst/>
                  <a:rect l="l" t="t" r="r" b="b"/>
                  <a:pathLst>
                    <a:path w="6807" h="4197" extrusionOk="0">
                      <a:moveTo>
                        <a:pt x="3225" y="1"/>
                      </a:moveTo>
                      <a:cubicBezTo>
                        <a:pt x="2550" y="1"/>
                        <a:pt x="1875" y="64"/>
                        <a:pt x="1210" y="193"/>
                      </a:cubicBezTo>
                      <a:cubicBezTo>
                        <a:pt x="970" y="221"/>
                        <a:pt x="737" y="285"/>
                        <a:pt x="531" y="434"/>
                      </a:cubicBezTo>
                      <a:cubicBezTo>
                        <a:pt x="178" y="639"/>
                        <a:pt x="1" y="1077"/>
                        <a:pt x="29" y="1495"/>
                      </a:cubicBezTo>
                      <a:cubicBezTo>
                        <a:pt x="29" y="1905"/>
                        <a:pt x="206" y="2287"/>
                        <a:pt x="439" y="2641"/>
                      </a:cubicBezTo>
                      <a:cubicBezTo>
                        <a:pt x="1171" y="3667"/>
                        <a:pt x="2335" y="4196"/>
                        <a:pt x="3548" y="4196"/>
                      </a:cubicBezTo>
                      <a:cubicBezTo>
                        <a:pt x="3907" y="4196"/>
                        <a:pt x="4270" y="4150"/>
                        <a:pt x="4627" y="4056"/>
                      </a:cubicBezTo>
                      <a:cubicBezTo>
                        <a:pt x="5809" y="3730"/>
                        <a:pt x="6806" y="2287"/>
                        <a:pt x="6750" y="1077"/>
                      </a:cubicBezTo>
                      <a:cubicBezTo>
                        <a:pt x="6750" y="901"/>
                        <a:pt x="6721" y="695"/>
                        <a:pt x="6573" y="575"/>
                      </a:cubicBezTo>
                      <a:cubicBezTo>
                        <a:pt x="6481" y="519"/>
                        <a:pt x="6368" y="462"/>
                        <a:pt x="6276" y="434"/>
                      </a:cubicBezTo>
                      <a:cubicBezTo>
                        <a:pt x="5281" y="148"/>
                        <a:pt x="4253" y="1"/>
                        <a:pt x="322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37"/>
                <p:cNvSpPr/>
                <p:nvPr/>
              </p:nvSpPr>
              <p:spPr>
                <a:xfrm>
                  <a:off x="3473589" y="4131815"/>
                  <a:ext cx="91964" cy="62764"/>
                </a:xfrm>
                <a:custGeom>
                  <a:avLst/>
                  <a:gdLst/>
                  <a:ahLst/>
                  <a:cxnLst/>
                  <a:rect l="l" t="t" r="r" b="b"/>
                  <a:pathLst>
                    <a:path w="2718" h="1855" extrusionOk="0">
                      <a:moveTo>
                        <a:pt x="36" y="1"/>
                      </a:moveTo>
                      <a:cubicBezTo>
                        <a:pt x="36" y="1"/>
                        <a:pt x="1" y="1"/>
                        <a:pt x="36" y="29"/>
                      </a:cubicBezTo>
                      <a:cubicBezTo>
                        <a:pt x="355" y="1267"/>
                        <a:pt x="1656" y="1798"/>
                        <a:pt x="2654" y="1854"/>
                      </a:cubicBezTo>
                      <a:lnTo>
                        <a:pt x="2689" y="1854"/>
                      </a:lnTo>
                      <a:cubicBezTo>
                        <a:pt x="2689" y="1854"/>
                        <a:pt x="2689" y="1826"/>
                        <a:pt x="2717" y="1826"/>
                      </a:cubicBezTo>
                      <a:cubicBezTo>
                        <a:pt x="2717" y="1798"/>
                        <a:pt x="2689" y="1798"/>
                        <a:pt x="2689" y="1798"/>
                      </a:cubicBezTo>
                      <a:cubicBezTo>
                        <a:pt x="1685" y="1741"/>
                        <a:pt x="390" y="1239"/>
                        <a:pt x="9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37"/>
                <p:cNvSpPr/>
                <p:nvPr/>
              </p:nvSpPr>
              <p:spPr>
                <a:xfrm>
                  <a:off x="3189470" y="4315408"/>
                  <a:ext cx="24936" cy="84791"/>
                </a:xfrm>
                <a:custGeom>
                  <a:avLst/>
                  <a:gdLst/>
                  <a:ahLst/>
                  <a:cxnLst/>
                  <a:rect l="l" t="t" r="r" b="b"/>
                  <a:pathLst>
                    <a:path w="737" h="2506" extrusionOk="0">
                      <a:moveTo>
                        <a:pt x="708" y="1"/>
                      </a:moveTo>
                      <a:cubicBezTo>
                        <a:pt x="680" y="1"/>
                        <a:pt x="680" y="29"/>
                        <a:pt x="680" y="29"/>
                      </a:cubicBezTo>
                      <a:cubicBezTo>
                        <a:pt x="616" y="178"/>
                        <a:pt x="616" y="319"/>
                        <a:pt x="616" y="468"/>
                      </a:cubicBezTo>
                      <a:lnTo>
                        <a:pt x="616" y="560"/>
                      </a:lnTo>
                      <a:cubicBezTo>
                        <a:pt x="616" y="645"/>
                        <a:pt x="616" y="736"/>
                        <a:pt x="588" y="821"/>
                      </a:cubicBezTo>
                      <a:cubicBezTo>
                        <a:pt x="559" y="970"/>
                        <a:pt x="475" y="1119"/>
                        <a:pt x="383" y="1239"/>
                      </a:cubicBezTo>
                      <a:cubicBezTo>
                        <a:pt x="354" y="1295"/>
                        <a:pt x="326" y="1324"/>
                        <a:pt x="326" y="1352"/>
                      </a:cubicBezTo>
                      <a:cubicBezTo>
                        <a:pt x="121" y="1706"/>
                        <a:pt x="1" y="2088"/>
                        <a:pt x="1" y="2477"/>
                      </a:cubicBezTo>
                      <a:lnTo>
                        <a:pt x="29" y="2505"/>
                      </a:lnTo>
                      <a:cubicBezTo>
                        <a:pt x="57" y="2505"/>
                        <a:pt x="57" y="2477"/>
                        <a:pt x="57" y="2477"/>
                      </a:cubicBezTo>
                      <a:cubicBezTo>
                        <a:pt x="57" y="2088"/>
                        <a:pt x="177" y="1706"/>
                        <a:pt x="354" y="1380"/>
                      </a:cubicBezTo>
                      <a:cubicBezTo>
                        <a:pt x="383" y="1352"/>
                        <a:pt x="411" y="1324"/>
                        <a:pt x="439" y="1267"/>
                      </a:cubicBezTo>
                      <a:cubicBezTo>
                        <a:pt x="531" y="1147"/>
                        <a:pt x="616" y="998"/>
                        <a:pt x="651" y="821"/>
                      </a:cubicBezTo>
                      <a:cubicBezTo>
                        <a:pt x="680" y="736"/>
                        <a:pt x="680" y="645"/>
                        <a:pt x="680" y="560"/>
                      </a:cubicBezTo>
                      <a:lnTo>
                        <a:pt x="680" y="468"/>
                      </a:lnTo>
                      <a:cubicBezTo>
                        <a:pt x="680" y="319"/>
                        <a:pt x="680" y="178"/>
                        <a:pt x="736" y="57"/>
                      </a:cubicBezTo>
                      <a:cubicBezTo>
                        <a:pt x="736" y="29"/>
                        <a:pt x="708" y="29"/>
                        <a:pt x="70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37"/>
                <p:cNvSpPr/>
                <p:nvPr/>
              </p:nvSpPr>
              <p:spPr>
                <a:xfrm>
                  <a:off x="3070740" y="4229499"/>
                  <a:ext cx="92911" cy="46929"/>
                </a:xfrm>
                <a:custGeom>
                  <a:avLst/>
                  <a:gdLst/>
                  <a:ahLst/>
                  <a:cxnLst/>
                  <a:rect l="l" t="t" r="r" b="b"/>
                  <a:pathLst>
                    <a:path w="2746" h="1387" extrusionOk="0">
                      <a:moveTo>
                        <a:pt x="2746" y="0"/>
                      </a:moveTo>
                      <a:cubicBezTo>
                        <a:pt x="2710" y="0"/>
                        <a:pt x="2710" y="0"/>
                        <a:pt x="2682" y="28"/>
                      </a:cubicBezTo>
                      <a:cubicBezTo>
                        <a:pt x="2569" y="269"/>
                        <a:pt x="2272" y="382"/>
                        <a:pt x="1974" y="502"/>
                      </a:cubicBezTo>
                      <a:cubicBezTo>
                        <a:pt x="1649" y="623"/>
                        <a:pt x="1331" y="771"/>
                        <a:pt x="1005" y="913"/>
                      </a:cubicBezTo>
                      <a:cubicBezTo>
                        <a:pt x="680" y="1061"/>
                        <a:pt x="326" y="1210"/>
                        <a:pt x="1" y="1330"/>
                      </a:cubicBezTo>
                      <a:lnTo>
                        <a:pt x="1" y="1387"/>
                      </a:lnTo>
                      <a:lnTo>
                        <a:pt x="29" y="1387"/>
                      </a:lnTo>
                      <a:cubicBezTo>
                        <a:pt x="354" y="1266"/>
                        <a:pt x="680" y="1125"/>
                        <a:pt x="1005" y="976"/>
                      </a:cubicBezTo>
                      <a:cubicBezTo>
                        <a:pt x="1331" y="828"/>
                        <a:pt x="1684" y="679"/>
                        <a:pt x="2003" y="559"/>
                      </a:cubicBezTo>
                      <a:cubicBezTo>
                        <a:pt x="2300" y="446"/>
                        <a:pt x="2597" y="297"/>
                        <a:pt x="2746" y="64"/>
                      </a:cubicBezTo>
                      <a:lnTo>
                        <a:pt x="274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37"/>
                <p:cNvSpPr/>
                <p:nvPr/>
              </p:nvSpPr>
              <p:spPr>
                <a:xfrm>
                  <a:off x="3193530" y="4372150"/>
                  <a:ext cx="9846" cy="34004"/>
                </a:xfrm>
                <a:custGeom>
                  <a:avLst/>
                  <a:gdLst/>
                  <a:ahLst/>
                  <a:cxnLst/>
                  <a:rect l="l" t="t" r="r" b="b"/>
                  <a:pathLst>
                    <a:path w="291" h="1005" extrusionOk="0">
                      <a:moveTo>
                        <a:pt x="29" y="0"/>
                      </a:moveTo>
                      <a:cubicBezTo>
                        <a:pt x="1" y="0"/>
                        <a:pt x="1" y="29"/>
                        <a:pt x="1" y="29"/>
                      </a:cubicBezTo>
                      <a:cubicBezTo>
                        <a:pt x="86" y="354"/>
                        <a:pt x="206" y="651"/>
                        <a:pt x="234" y="977"/>
                      </a:cubicBezTo>
                      <a:cubicBezTo>
                        <a:pt x="234" y="977"/>
                        <a:pt x="234" y="1005"/>
                        <a:pt x="263" y="1005"/>
                      </a:cubicBezTo>
                      <a:cubicBezTo>
                        <a:pt x="291" y="1005"/>
                        <a:pt x="291" y="977"/>
                        <a:pt x="291" y="977"/>
                      </a:cubicBezTo>
                      <a:cubicBezTo>
                        <a:pt x="263" y="651"/>
                        <a:pt x="142" y="326"/>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37"/>
                <p:cNvSpPr/>
                <p:nvPr/>
              </p:nvSpPr>
              <p:spPr>
                <a:xfrm>
                  <a:off x="3168424" y="4472913"/>
                  <a:ext cx="17019" cy="7951"/>
                </a:xfrm>
                <a:custGeom>
                  <a:avLst/>
                  <a:gdLst/>
                  <a:ahLst/>
                  <a:cxnLst/>
                  <a:rect l="l" t="t" r="r" b="b"/>
                  <a:pathLst>
                    <a:path w="503" h="235" extrusionOk="0">
                      <a:moveTo>
                        <a:pt x="64" y="1"/>
                      </a:moveTo>
                      <a:cubicBezTo>
                        <a:pt x="35" y="1"/>
                        <a:pt x="35" y="1"/>
                        <a:pt x="0" y="29"/>
                      </a:cubicBezTo>
                      <a:lnTo>
                        <a:pt x="35" y="57"/>
                      </a:lnTo>
                      <a:lnTo>
                        <a:pt x="474" y="234"/>
                      </a:lnTo>
                      <a:lnTo>
                        <a:pt x="502" y="206"/>
                      </a:lnTo>
                      <a:cubicBezTo>
                        <a:pt x="502" y="178"/>
                        <a:pt x="502" y="178"/>
                        <a:pt x="474" y="178"/>
                      </a:cubicBezTo>
                      <a:lnTo>
                        <a:pt x="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37"/>
                <p:cNvSpPr/>
                <p:nvPr/>
              </p:nvSpPr>
              <p:spPr>
                <a:xfrm>
                  <a:off x="3070740" y="4236435"/>
                  <a:ext cx="9135" cy="37117"/>
                </a:xfrm>
                <a:custGeom>
                  <a:avLst/>
                  <a:gdLst/>
                  <a:ahLst/>
                  <a:cxnLst/>
                  <a:rect l="l" t="t" r="r" b="b"/>
                  <a:pathLst>
                    <a:path w="270" h="1097" extrusionOk="0">
                      <a:moveTo>
                        <a:pt x="29" y="0"/>
                      </a:moveTo>
                      <a:cubicBezTo>
                        <a:pt x="1" y="0"/>
                        <a:pt x="1" y="36"/>
                        <a:pt x="1" y="36"/>
                      </a:cubicBezTo>
                      <a:cubicBezTo>
                        <a:pt x="93" y="389"/>
                        <a:pt x="178" y="708"/>
                        <a:pt x="206" y="1061"/>
                      </a:cubicBezTo>
                      <a:lnTo>
                        <a:pt x="234" y="1097"/>
                      </a:lnTo>
                      <a:cubicBezTo>
                        <a:pt x="270" y="1097"/>
                        <a:pt x="270" y="1061"/>
                        <a:pt x="270" y="1061"/>
                      </a:cubicBezTo>
                      <a:cubicBezTo>
                        <a:pt x="234" y="708"/>
                        <a:pt x="149" y="354"/>
                        <a:pt x="57" y="36"/>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37"/>
                <p:cNvSpPr/>
                <p:nvPr/>
              </p:nvSpPr>
              <p:spPr>
                <a:xfrm>
                  <a:off x="3079842" y="4231630"/>
                  <a:ext cx="10793" cy="37861"/>
                </a:xfrm>
                <a:custGeom>
                  <a:avLst/>
                  <a:gdLst/>
                  <a:ahLst/>
                  <a:cxnLst/>
                  <a:rect l="l" t="t" r="r" b="b"/>
                  <a:pathLst>
                    <a:path w="319" h="1119" extrusionOk="0">
                      <a:moveTo>
                        <a:pt x="29" y="1"/>
                      </a:moveTo>
                      <a:cubicBezTo>
                        <a:pt x="1" y="1"/>
                        <a:pt x="1" y="1"/>
                        <a:pt x="1" y="29"/>
                      </a:cubicBezTo>
                      <a:cubicBezTo>
                        <a:pt x="114" y="383"/>
                        <a:pt x="206" y="736"/>
                        <a:pt x="262" y="1090"/>
                      </a:cubicBezTo>
                      <a:cubicBezTo>
                        <a:pt x="262" y="1118"/>
                        <a:pt x="262" y="1118"/>
                        <a:pt x="291" y="1118"/>
                      </a:cubicBezTo>
                      <a:cubicBezTo>
                        <a:pt x="291" y="1118"/>
                        <a:pt x="319" y="1118"/>
                        <a:pt x="319" y="1090"/>
                      </a:cubicBezTo>
                      <a:cubicBezTo>
                        <a:pt x="262" y="736"/>
                        <a:pt x="177" y="354"/>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37"/>
                <p:cNvSpPr/>
                <p:nvPr/>
              </p:nvSpPr>
              <p:spPr>
                <a:xfrm>
                  <a:off x="3088707" y="4227130"/>
                  <a:ext cx="11978" cy="38301"/>
                </a:xfrm>
                <a:custGeom>
                  <a:avLst/>
                  <a:gdLst/>
                  <a:ahLst/>
                  <a:cxnLst/>
                  <a:rect l="l" t="t" r="r" b="b"/>
                  <a:pathLst>
                    <a:path w="354" h="1132" extrusionOk="0">
                      <a:moveTo>
                        <a:pt x="36" y="1"/>
                      </a:moveTo>
                      <a:cubicBezTo>
                        <a:pt x="32" y="1"/>
                        <a:pt x="29" y="4"/>
                        <a:pt x="29" y="13"/>
                      </a:cubicBezTo>
                      <a:cubicBezTo>
                        <a:pt x="0" y="13"/>
                        <a:pt x="0" y="13"/>
                        <a:pt x="0" y="42"/>
                      </a:cubicBezTo>
                      <a:cubicBezTo>
                        <a:pt x="29" y="134"/>
                        <a:pt x="57" y="247"/>
                        <a:pt x="92" y="339"/>
                      </a:cubicBezTo>
                      <a:cubicBezTo>
                        <a:pt x="121" y="395"/>
                        <a:pt x="121" y="452"/>
                        <a:pt x="149" y="516"/>
                      </a:cubicBezTo>
                      <a:cubicBezTo>
                        <a:pt x="149" y="572"/>
                        <a:pt x="177" y="664"/>
                        <a:pt x="177" y="721"/>
                      </a:cubicBezTo>
                      <a:cubicBezTo>
                        <a:pt x="205" y="841"/>
                        <a:pt x="269" y="983"/>
                        <a:pt x="297" y="1103"/>
                      </a:cubicBezTo>
                      <a:lnTo>
                        <a:pt x="326" y="1131"/>
                      </a:lnTo>
                      <a:cubicBezTo>
                        <a:pt x="354" y="1103"/>
                        <a:pt x="354" y="1103"/>
                        <a:pt x="354" y="1075"/>
                      </a:cubicBezTo>
                      <a:cubicBezTo>
                        <a:pt x="326" y="954"/>
                        <a:pt x="269" y="841"/>
                        <a:pt x="234" y="693"/>
                      </a:cubicBezTo>
                      <a:cubicBezTo>
                        <a:pt x="234" y="629"/>
                        <a:pt x="205" y="572"/>
                        <a:pt x="205" y="516"/>
                      </a:cubicBezTo>
                      <a:cubicBezTo>
                        <a:pt x="177" y="452"/>
                        <a:pt x="177" y="395"/>
                        <a:pt x="149" y="339"/>
                      </a:cubicBezTo>
                      <a:cubicBezTo>
                        <a:pt x="121" y="219"/>
                        <a:pt x="92" y="134"/>
                        <a:pt x="57" y="13"/>
                      </a:cubicBezTo>
                      <a:cubicBezTo>
                        <a:pt x="57" y="13"/>
                        <a:pt x="44"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37"/>
                <p:cNvSpPr/>
                <p:nvPr/>
              </p:nvSpPr>
              <p:spPr>
                <a:xfrm>
                  <a:off x="3095643" y="4223510"/>
                  <a:ext cx="14143" cy="38098"/>
                </a:xfrm>
                <a:custGeom>
                  <a:avLst/>
                  <a:gdLst/>
                  <a:ahLst/>
                  <a:cxnLst/>
                  <a:rect l="l" t="t" r="r" b="b"/>
                  <a:pathLst>
                    <a:path w="418" h="1126" extrusionOk="0">
                      <a:moveTo>
                        <a:pt x="29" y="0"/>
                      </a:moveTo>
                      <a:cubicBezTo>
                        <a:pt x="29" y="0"/>
                        <a:pt x="0" y="0"/>
                        <a:pt x="0" y="28"/>
                      </a:cubicBezTo>
                      <a:cubicBezTo>
                        <a:pt x="0" y="64"/>
                        <a:pt x="29" y="120"/>
                        <a:pt x="29" y="149"/>
                      </a:cubicBezTo>
                      <a:cubicBezTo>
                        <a:pt x="121" y="326"/>
                        <a:pt x="177" y="502"/>
                        <a:pt x="241" y="679"/>
                      </a:cubicBezTo>
                      <a:cubicBezTo>
                        <a:pt x="269" y="828"/>
                        <a:pt x="298" y="976"/>
                        <a:pt x="354" y="1090"/>
                      </a:cubicBezTo>
                      <a:cubicBezTo>
                        <a:pt x="354" y="1125"/>
                        <a:pt x="382" y="1125"/>
                        <a:pt x="382" y="1125"/>
                      </a:cubicBezTo>
                      <a:lnTo>
                        <a:pt x="418" y="1125"/>
                      </a:lnTo>
                      <a:lnTo>
                        <a:pt x="418" y="1061"/>
                      </a:lnTo>
                      <a:cubicBezTo>
                        <a:pt x="354" y="948"/>
                        <a:pt x="326" y="800"/>
                        <a:pt x="298" y="679"/>
                      </a:cubicBezTo>
                      <a:cubicBezTo>
                        <a:pt x="241" y="474"/>
                        <a:pt x="177" y="297"/>
                        <a:pt x="92" y="120"/>
                      </a:cubicBezTo>
                      <a:cubicBezTo>
                        <a:pt x="64" y="92"/>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37"/>
                <p:cNvSpPr/>
                <p:nvPr/>
              </p:nvSpPr>
              <p:spPr>
                <a:xfrm>
                  <a:off x="3110734" y="4218062"/>
                  <a:ext cx="13906" cy="36339"/>
                </a:xfrm>
                <a:custGeom>
                  <a:avLst/>
                  <a:gdLst/>
                  <a:ahLst/>
                  <a:cxnLst/>
                  <a:rect l="l" t="t" r="r" b="b"/>
                  <a:pathLst>
                    <a:path w="411" h="1074" extrusionOk="0">
                      <a:moveTo>
                        <a:pt x="27" y="0"/>
                      </a:moveTo>
                      <a:cubicBezTo>
                        <a:pt x="19" y="0"/>
                        <a:pt x="10" y="3"/>
                        <a:pt x="0" y="13"/>
                      </a:cubicBezTo>
                      <a:lnTo>
                        <a:pt x="0" y="48"/>
                      </a:lnTo>
                      <a:lnTo>
                        <a:pt x="354" y="1045"/>
                      </a:lnTo>
                      <a:lnTo>
                        <a:pt x="354" y="1074"/>
                      </a:lnTo>
                      <a:lnTo>
                        <a:pt x="382" y="1074"/>
                      </a:lnTo>
                      <a:cubicBezTo>
                        <a:pt x="382" y="1074"/>
                        <a:pt x="410" y="1045"/>
                        <a:pt x="382" y="1045"/>
                      </a:cubicBezTo>
                      <a:lnTo>
                        <a:pt x="57" y="13"/>
                      </a:lnTo>
                      <a:cubicBezTo>
                        <a:pt x="57" y="13"/>
                        <a:pt x="44" y="0"/>
                        <a:pt x="2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37"/>
                <p:cNvSpPr/>
                <p:nvPr/>
              </p:nvSpPr>
              <p:spPr>
                <a:xfrm>
                  <a:off x="3116689" y="4215592"/>
                  <a:ext cx="17053" cy="35933"/>
                </a:xfrm>
                <a:custGeom>
                  <a:avLst/>
                  <a:gdLst/>
                  <a:ahLst/>
                  <a:cxnLst/>
                  <a:rect l="l" t="t" r="r" b="b"/>
                  <a:pathLst>
                    <a:path w="504" h="1062" extrusionOk="0">
                      <a:moveTo>
                        <a:pt x="1" y="1"/>
                      </a:moveTo>
                      <a:lnTo>
                        <a:pt x="1" y="29"/>
                      </a:lnTo>
                      <a:cubicBezTo>
                        <a:pt x="114" y="206"/>
                        <a:pt x="206" y="354"/>
                        <a:pt x="263" y="531"/>
                      </a:cubicBezTo>
                      <a:cubicBezTo>
                        <a:pt x="291" y="588"/>
                        <a:pt x="291" y="652"/>
                        <a:pt x="326" y="708"/>
                      </a:cubicBezTo>
                      <a:cubicBezTo>
                        <a:pt x="355" y="828"/>
                        <a:pt x="383" y="942"/>
                        <a:pt x="440" y="1034"/>
                      </a:cubicBezTo>
                      <a:cubicBezTo>
                        <a:pt x="440" y="1062"/>
                        <a:pt x="468" y="1062"/>
                        <a:pt x="468" y="1062"/>
                      </a:cubicBezTo>
                      <a:cubicBezTo>
                        <a:pt x="503" y="1062"/>
                        <a:pt x="503" y="1034"/>
                        <a:pt x="503" y="1005"/>
                      </a:cubicBezTo>
                      <a:cubicBezTo>
                        <a:pt x="440" y="913"/>
                        <a:pt x="411" y="793"/>
                        <a:pt x="383" y="708"/>
                      </a:cubicBezTo>
                      <a:cubicBezTo>
                        <a:pt x="355" y="652"/>
                        <a:pt x="355" y="588"/>
                        <a:pt x="326" y="531"/>
                      </a:cubicBezTo>
                      <a:cubicBezTo>
                        <a:pt x="263" y="326"/>
                        <a:pt x="178" y="178"/>
                        <a:pt x="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37"/>
                <p:cNvSpPr/>
                <p:nvPr/>
              </p:nvSpPr>
              <p:spPr>
                <a:xfrm>
                  <a:off x="3127720" y="4209603"/>
                  <a:ext cx="21824" cy="34038"/>
                </a:xfrm>
                <a:custGeom>
                  <a:avLst/>
                  <a:gdLst/>
                  <a:ahLst/>
                  <a:cxnLst/>
                  <a:rect l="l" t="t" r="r" b="b"/>
                  <a:pathLst>
                    <a:path w="645" h="1006" extrusionOk="0">
                      <a:moveTo>
                        <a:pt x="29" y="1"/>
                      </a:moveTo>
                      <a:cubicBezTo>
                        <a:pt x="29" y="1"/>
                        <a:pt x="0" y="29"/>
                        <a:pt x="29" y="29"/>
                      </a:cubicBezTo>
                      <a:cubicBezTo>
                        <a:pt x="57" y="121"/>
                        <a:pt x="114" y="178"/>
                        <a:pt x="177" y="234"/>
                      </a:cubicBezTo>
                      <a:cubicBezTo>
                        <a:pt x="234" y="298"/>
                        <a:pt x="262" y="355"/>
                        <a:pt x="290" y="411"/>
                      </a:cubicBezTo>
                      <a:cubicBezTo>
                        <a:pt x="319" y="475"/>
                        <a:pt x="354" y="503"/>
                        <a:pt x="354" y="531"/>
                      </a:cubicBezTo>
                      <a:cubicBezTo>
                        <a:pt x="382" y="560"/>
                        <a:pt x="382" y="588"/>
                        <a:pt x="411" y="616"/>
                      </a:cubicBezTo>
                      <a:cubicBezTo>
                        <a:pt x="411" y="652"/>
                        <a:pt x="439" y="680"/>
                        <a:pt x="467" y="708"/>
                      </a:cubicBezTo>
                      <a:cubicBezTo>
                        <a:pt x="496" y="793"/>
                        <a:pt x="531" y="857"/>
                        <a:pt x="559" y="913"/>
                      </a:cubicBezTo>
                      <a:cubicBezTo>
                        <a:pt x="559" y="942"/>
                        <a:pt x="559" y="1005"/>
                        <a:pt x="616" y="1005"/>
                      </a:cubicBezTo>
                      <a:cubicBezTo>
                        <a:pt x="616" y="1005"/>
                        <a:pt x="644" y="1005"/>
                        <a:pt x="644" y="970"/>
                      </a:cubicBezTo>
                      <a:cubicBezTo>
                        <a:pt x="644" y="970"/>
                        <a:pt x="644" y="942"/>
                        <a:pt x="616" y="942"/>
                      </a:cubicBezTo>
                      <a:lnTo>
                        <a:pt x="616" y="913"/>
                      </a:lnTo>
                      <a:cubicBezTo>
                        <a:pt x="588" y="829"/>
                        <a:pt x="559" y="765"/>
                        <a:pt x="496" y="680"/>
                      </a:cubicBezTo>
                      <a:cubicBezTo>
                        <a:pt x="496" y="652"/>
                        <a:pt x="467" y="616"/>
                        <a:pt x="467" y="588"/>
                      </a:cubicBezTo>
                      <a:cubicBezTo>
                        <a:pt x="439" y="560"/>
                        <a:pt x="439" y="531"/>
                        <a:pt x="411" y="503"/>
                      </a:cubicBezTo>
                      <a:cubicBezTo>
                        <a:pt x="411" y="475"/>
                        <a:pt x="382" y="439"/>
                        <a:pt x="354" y="383"/>
                      </a:cubicBezTo>
                      <a:cubicBezTo>
                        <a:pt x="319" y="326"/>
                        <a:pt x="262" y="263"/>
                        <a:pt x="206" y="206"/>
                      </a:cubicBezTo>
                      <a:cubicBezTo>
                        <a:pt x="142" y="149"/>
                        <a:pt x="114" y="86"/>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37"/>
                <p:cNvSpPr/>
                <p:nvPr/>
              </p:nvSpPr>
              <p:spPr>
                <a:xfrm>
                  <a:off x="3135603" y="4204596"/>
                  <a:ext cx="20876" cy="34985"/>
                </a:xfrm>
                <a:custGeom>
                  <a:avLst/>
                  <a:gdLst/>
                  <a:ahLst/>
                  <a:cxnLst/>
                  <a:rect l="l" t="t" r="r" b="b"/>
                  <a:pathLst>
                    <a:path w="617" h="1034" extrusionOk="0">
                      <a:moveTo>
                        <a:pt x="29" y="0"/>
                      </a:moveTo>
                      <a:cubicBezTo>
                        <a:pt x="1" y="29"/>
                        <a:pt x="29" y="57"/>
                        <a:pt x="29" y="57"/>
                      </a:cubicBezTo>
                      <a:cubicBezTo>
                        <a:pt x="86" y="149"/>
                        <a:pt x="149" y="234"/>
                        <a:pt x="206" y="326"/>
                      </a:cubicBezTo>
                      <a:cubicBezTo>
                        <a:pt x="355" y="531"/>
                        <a:pt x="503" y="736"/>
                        <a:pt x="560" y="1005"/>
                      </a:cubicBezTo>
                      <a:lnTo>
                        <a:pt x="588" y="1033"/>
                      </a:lnTo>
                      <a:cubicBezTo>
                        <a:pt x="616" y="1005"/>
                        <a:pt x="616" y="1005"/>
                        <a:pt x="616" y="977"/>
                      </a:cubicBezTo>
                      <a:cubicBezTo>
                        <a:pt x="560" y="736"/>
                        <a:pt x="411" y="503"/>
                        <a:pt x="263" y="269"/>
                      </a:cubicBezTo>
                      <a:cubicBezTo>
                        <a:pt x="206" y="205"/>
                        <a:pt x="149" y="121"/>
                        <a:pt x="86" y="29"/>
                      </a:cubicBezTo>
                      <a:cubicBezTo>
                        <a:pt x="86" y="29"/>
                        <a:pt x="86" y="0"/>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37"/>
                <p:cNvSpPr/>
                <p:nvPr/>
              </p:nvSpPr>
              <p:spPr>
                <a:xfrm>
                  <a:off x="3887706" y="4455928"/>
                  <a:ext cx="25884" cy="13906"/>
                </a:xfrm>
                <a:custGeom>
                  <a:avLst/>
                  <a:gdLst/>
                  <a:ahLst/>
                  <a:cxnLst/>
                  <a:rect l="l" t="t" r="r" b="b"/>
                  <a:pathLst>
                    <a:path w="765" h="411" extrusionOk="0">
                      <a:moveTo>
                        <a:pt x="736" y="0"/>
                      </a:moveTo>
                      <a:cubicBezTo>
                        <a:pt x="736" y="0"/>
                        <a:pt x="708" y="0"/>
                        <a:pt x="708" y="29"/>
                      </a:cubicBezTo>
                      <a:cubicBezTo>
                        <a:pt x="581" y="204"/>
                        <a:pt x="366" y="338"/>
                        <a:pt x="161" y="338"/>
                      </a:cubicBezTo>
                      <a:cubicBezTo>
                        <a:pt x="126" y="338"/>
                        <a:pt x="91" y="334"/>
                        <a:pt x="57" y="326"/>
                      </a:cubicBezTo>
                      <a:cubicBezTo>
                        <a:pt x="29" y="326"/>
                        <a:pt x="0" y="354"/>
                        <a:pt x="0" y="354"/>
                      </a:cubicBezTo>
                      <a:cubicBezTo>
                        <a:pt x="0" y="382"/>
                        <a:pt x="29" y="382"/>
                        <a:pt x="29" y="382"/>
                      </a:cubicBezTo>
                      <a:cubicBezTo>
                        <a:pt x="57" y="382"/>
                        <a:pt x="85" y="411"/>
                        <a:pt x="142" y="411"/>
                      </a:cubicBezTo>
                      <a:cubicBezTo>
                        <a:pt x="382" y="411"/>
                        <a:pt x="616" y="269"/>
                        <a:pt x="764" y="57"/>
                      </a:cubicBezTo>
                      <a:cubicBezTo>
                        <a:pt x="764" y="29"/>
                        <a:pt x="764" y="29"/>
                        <a:pt x="7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37"/>
                <p:cNvSpPr/>
                <p:nvPr/>
              </p:nvSpPr>
              <p:spPr>
                <a:xfrm>
                  <a:off x="3562408" y="3847459"/>
                  <a:ext cx="53899" cy="11030"/>
                </a:xfrm>
                <a:custGeom>
                  <a:avLst/>
                  <a:gdLst/>
                  <a:ahLst/>
                  <a:cxnLst/>
                  <a:rect l="l" t="t" r="r" b="b"/>
                  <a:pathLst>
                    <a:path w="1593" h="326" extrusionOk="0">
                      <a:moveTo>
                        <a:pt x="92" y="0"/>
                      </a:moveTo>
                      <a:cubicBezTo>
                        <a:pt x="64" y="0"/>
                        <a:pt x="29" y="36"/>
                        <a:pt x="29" y="64"/>
                      </a:cubicBezTo>
                      <a:cubicBezTo>
                        <a:pt x="0" y="92"/>
                        <a:pt x="29" y="121"/>
                        <a:pt x="64" y="121"/>
                      </a:cubicBezTo>
                      <a:cubicBezTo>
                        <a:pt x="382" y="213"/>
                        <a:pt x="736" y="326"/>
                        <a:pt x="1125" y="326"/>
                      </a:cubicBezTo>
                      <a:cubicBezTo>
                        <a:pt x="1267" y="326"/>
                        <a:pt x="1415" y="297"/>
                        <a:pt x="1564" y="269"/>
                      </a:cubicBezTo>
                      <a:cubicBezTo>
                        <a:pt x="1592" y="269"/>
                        <a:pt x="1592" y="213"/>
                        <a:pt x="1592" y="177"/>
                      </a:cubicBezTo>
                      <a:cubicBezTo>
                        <a:pt x="1592" y="149"/>
                        <a:pt x="1564" y="149"/>
                        <a:pt x="1507" y="149"/>
                      </a:cubicBezTo>
                      <a:cubicBezTo>
                        <a:pt x="1383" y="180"/>
                        <a:pt x="1256" y="193"/>
                        <a:pt x="1127" y="193"/>
                      </a:cubicBezTo>
                      <a:cubicBezTo>
                        <a:pt x="764" y="193"/>
                        <a:pt x="395" y="89"/>
                        <a:pt x="9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37"/>
                <p:cNvSpPr/>
                <p:nvPr/>
              </p:nvSpPr>
              <p:spPr>
                <a:xfrm>
                  <a:off x="3306034" y="4282858"/>
                  <a:ext cx="553676" cy="577800"/>
                </a:xfrm>
                <a:custGeom>
                  <a:avLst/>
                  <a:gdLst/>
                  <a:ahLst/>
                  <a:cxnLst/>
                  <a:rect l="l" t="t" r="r" b="b"/>
                  <a:pathLst>
                    <a:path w="16364" h="17077" extrusionOk="0">
                      <a:moveTo>
                        <a:pt x="8076" y="0"/>
                      </a:moveTo>
                      <a:cubicBezTo>
                        <a:pt x="6531" y="0"/>
                        <a:pt x="5025" y="643"/>
                        <a:pt x="4012" y="1904"/>
                      </a:cubicBezTo>
                      <a:cubicBezTo>
                        <a:pt x="2335" y="3906"/>
                        <a:pt x="3220" y="6941"/>
                        <a:pt x="1239" y="9006"/>
                      </a:cubicBezTo>
                      <a:cubicBezTo>
                        <a:pt x="977" y="9240"/>
                        <a:pt x="708" y="9480"/>
                        <a:pt x="531" y="9770"/>
                      </a:cubicBezTo>
                      <a:cubicBezTo>
                        <a:pt x="213" y="10244"/>
                        <a:pt x="93" y="10832"/>
                        <a:pt x="64" y="11426"/>
                      </a:cubicBezTo>
                      <a:cubicBezTo>
                        <a:pt x="1" y="12487"/>
                        <a:pt x="64" y="13548"/>
                        <a:pt x="298" y="14581"/>
                      </a:cubicBezTo>
                      <a:cubicBezTo>
                        <a:pt x="680" y="16434"/>
                        <a:pt x="2335" y="16463"/>
                        <a:pt x="4012" y="16732"/>
                      </a:cubicBezTo>
                      <a:cubicBezTo>
                        <a:pt x="5249" y="16904"/>
                        <a:pt x="6492" y="17077"/>
                        <a:pt x="7731" y="17077"/>
                      </a:cubicBezTo>
                      <a:cubicBezTo>
                        <a:pt x="7965" y="17077"/>
                        <a:pt x="8199" y="17070"/>
                        <a:pt x="8433" y="17057"/>
                      </a:cubicBezTo>
                      <a:cubicBezTo>
                        <a:pt x="10230" y="16937"/>
                        <a:pt x="11971" y="16378"/>
                        <a:pt x="13683" y="15819"/>
                      </a:cubicBezTo>
                      <a:cubicBezTo>
                        <a:pt x="13767" y="15784"/>
                        <a:pt x="13888" y="15755"/>
                        <a:pt x="13973" y="15727"/>
                      </a:cubicBezTo>
                      <a:cubicBezTo>
                        <a:pt x="14390" y="15578"/>
                        <a:pt x="14772" y="15430"/>
                        <a:pt x="15097" y="15168"/>
                      </a:cubicBezTo>
                      <a:cubicBezTo>
                        <a:pt x="16364" y="14192"/>
                        <a:pt x="16364" y="11688"/>
                        <a:pt x="15685" y="10365"/>
                      </a:cubicBezTo>
                      <a:cubicBezTo>
                        <a:pt x="15479" y="9947"/>
                        <a:pt x="15126" y="9593"/>
                        <a:pt x="14829" y="9211"/>
                      </a:cubicBezTo>
                      <a:cubicBezTo>
                        <a:pt x="13654" y="7648"/>
                        <a:pt x="13711" y="5879"/>
                        <a:pt x="13442" y="4083"/>
                      </a:cubicBezTo>
                      <a:cubicBezTo>
                        <a:pt x="13209" y="2491"/>
                        <a:pt x="11942" y="1253"/>
                        <a:pt x="10556" y="574"/>
                      </a:cubicBezTo>
                      <a:cubicBezTo>
                        <a:pt x="9766" y="190"/>
                        <a:pt x="8915" y="0"/>
                        <a:pt x="80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37"/>
                <p:cNvSpPr/>
                <p:nvPr/>
              </p:nvSpPr>
              <p:spPr>
                <a:xfrm>
                  <a:off x="3583450" y="4300352"/>
                  <a:ext cx="20878" cy="548655"/>
                </a:xfrm>
                <a:custGeom>
                  <a:avLst/>
                  <a:gdLst/>
                  <a:ahLst/>
                  <a:cxnLst/>
                  <a:rect l="l" t="t" r="r" b="b"/>
                  <a:pathLst>
                    <a:path w="617" h="19370" extrusionOk="0">
                      <a:moveTo>
                        <a:pt x="29" y="0"/>
                      </a:moveTo>
                      <a:cubicBezTo>
                        <a:pt x="1" y="0"/>
                        <a:pt x="1" y="28"/>
                        <a:pt x="1" y="28"/>
                      </a:cubicBezTo>
                      <a:lnTo>
                        <a:pt x="560" y="19334"/>
                      </a:lnTo>
                      <a:lnTo>
                        <a:pt x="588" y="19370"/>
                      </a:lnTo>
                      <a:cubicBezTo>
                        <a:pt x="616" y="19334"/>
                        <a:pt x="616" y="19334"/>
                        <a:pt x="616" y="19306"/>
                      </a:cubicBezTo>
                      <a:lnTo>
                        <a:pt x="58" y="28"/>
                      </a:lnTo>
                      <a:cubicBezTo>
                        <a:pt x="58" y="28"/>
                        <a:pt x="58"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37"/>
                <p:cNvSpPr/>
                <p:nvPr/>
              </p:nvSpPr>
              <p:spPr>
                <a:xfrm>
                  <a:off x="3328061" y="4302246"/>
                  <a:ext cx="509623" cy="548668"/>
                </a:xfrm>
                <a:custGeom>
                  <a:avLst/>
                  <a:gdLst/>
                  <a:ahLst/>
                  <a:cxnLst/>
                  <a:rect l="l" t="t" r="r" b="b"/>
                  <a:pathLst>
                    <a:path w="15062" h="16216" extrusionOk="0">
                      <a:moveTo>
                        <a:pt x="7429" y="64"/>
                      </a:moveTo>
                      <a:cubicBezTo>
                        <a:pt x="8193" y="64"/>
                        <a:pt x="8992" y="241"/>
                        <a:pt x="9671" y="595"/>
                      </a:cubicBezTo>
                      <a:cubicBezTo>
                        <a:pt x="11143" y="1331"/>
                        <a:pt x="12147" y="2569"/>
                        <a:pt x="12324" y="3892"/>
                      </a:cubicBezTo>
                      <a:cubicBezTo>
                        <a:pt x="12381" y="4245"/>
                        <a:pt x="12409" y="4599"/>
                        <a:pt x="12437" y="4953"/>
                      </a:cubicBezTo>
                      <a:cubicBezTo>
                        <a:pt x="12586" y="6311"/>
                        <a:pt x="12734" y="7577"/>
                        <a:pt x="13590" y="8759"/>
                      </a:cubicBezTo>
                      <a:cubicBezTo>
                        <a:pt x="13675" y="8879"/>
                        <a:pt x="13767" y="8992"/>
                        <a:pt x="13852" y="9112"/>
                      </a:cubicBezTo>
                      <a:cubicBezTo>
                        <a:pt x="14029" y="9346"/>
                        <a:pt x="14241" y="9586"/>
                        <a:pt x="14383" y="9848"/>
                      </a:cubicBezTo>
                      <a:cubicBezTo>
                        <a:pt x="14977" y="11030"/>
                        <a:pt x="15005" y="13414"/>
                        <a:pt x="13852" y="14362"/>
                      </a:cubicBezTo>
                      <a:cubicBezTo>
                        <a:pt x="13534" y="14595"/>
                        <a:pt x="13180" y="14744"/>
                        <a:pt x="12826" y="14857"/>
                      </a:cubicBezTo>
                      <a:cubicBezTo>
                        <a:pt x="12734" y="14892"/>
                        <a:pt x="12650" y="14921"/>
                        <a:pt x="12558" y="14949"/>
                      </a:cubicBezTo>
                      <a:cubicBezTo>
                        <a:pt x="11022" y="15479"/>
                        <a:pt x="9402" y="16010"/>
                        <a:pt x="7754" y="16130"/>
                      </a:cubicBezTo>
                      <a:cubicBezTo>
                        <a:pt x="7549" y="16159"/>
                        <a:pt x="7308" y="16159"/>
                        <a:pt x="7075" y="16159"/>
                      </a:cubicBezTo>
                      <a:cubicBezTo>
                        <a:pt x="5957" y="16159"/>
                        <a:pt x="4804" y="15982"/>
                        <a:pt x="3715" y="15805"/>
                      </a:cubicBezTo>
                      <a:cubicBezTo>
                        <a:pt x="3566" y="15805"/>
                        <a:pt x="3418" y="15777"/>
                        <a:pt x="3276" y="15741"/>
                      </a:cubicBezTo>
                      <a:cubicBezTo>
                        <a:pt x="1861" y="15564"/>
                        <a:pt x="651" y="15387"/>
                        <a:pt x="326" y="13796"/>
                      </a:cubicBezTo>
                      <a:cubicBezTo>
                        <a:pt x="121" y="12826"/>
                        <a:pt x="57" y="11822"/>
                        <a:pt x="121" y="10853"/>
                      </a:cubicBezTo>
                      <a:cubicBezTo>
                        <a:pt x="149" y="10322"/>
                        <a:pt x="234" y="9763"/>
                        <a:pt x="531" y="9289"/>
                      </a:cubicBezTo>
                      <a:cubicBezTo>
                        <a:pt x="651" y="9084"/>
                        <a:pt x="828" y="8936"/>
                        <a:pt x="977" y="8759"/>
                      </a:cubicBezTo>
                      <a:cubicBezTo>
                        <a:pt x="1033" y="8702"/>
                        <a:pt x="1118" y="8638"/>
                        <a:pt x="1182" y="8554"/>
                      </a:cubicBezTo>
                      <a:cubicBezTo>
                        <a:pt x="2123" y="7521"/>
                        <a:pt x="2356" y="6226"/>
                        <a:pt x="2597" y="4988"/>
                      </a:cubicBezTo>
                      <a:cubicBezTo>
                        <a:pt x="2802" y="3835"/>
                        <a:pt x="3007" y="2746"/>
                        <a:pt x="3715" y="1833"/>
                      </a:cubicBezTo>
                      <a:cubicBezTo>
                        <a:pt x="4599" y="708"/>
                        <a:pt x="5957" y="64"/>
                        <a:pt x="7429" y="64"/>
                      </a:cubicBezTo>
                      <a:close/>
                      <a:moveTo>
                        <a:pt x="7429" y="1"/>
                      </a:moveTo>
                      <a:cubicBezTo>
                        <a:pt x="5957" y="1"/>
                        <a:pt x="4571" y="651"/>
                        <a:pt x="3658" y="1805"/>
                      </a:cubicBezTo>
                      <a:cubicBezTo>
                        <a:pt x="2951" y="2717"/>
                        <a:pt x="2745" y="3863"/>
                        <a:pt x="2533" y="4953"/>
                      </a:cubicBezTo>
                      <a:cubicBezTo>
                        <a:pt x="2300" y="6226"/>
                        <a:pt x="2066" y="7492"/>
                        <a:pt x="1118" y="8525"/>
                      </a:cubicBezTo>
                      <a:cubicBezTo>
                        <a:pt x="1062" y="8582"/>
                        <a:pt x="1005" y="8667"/>
                        <a:pt x="942" y="8730"/>
                      </a:cubicBezTo>
                      <a:cubicBezTo>
                        <a:pt x="765" y="8879"/>
                        <a:pt x="623" y="9056"/>
                        <a:pt x="475" y="9261"/>
                      </a:cubicBezTo>
                      <a:cubicBezTo>
                        <a:pt x="177" y="9728"/>
                        <a:pt x="93" y="10322"/>
                        <a:pt x="57" y="10824"/>
                      </a:cubicBezTo>
                      <a:cubicBezTo>
                        <a:pt x="1" y="11822"/>
                        <a:pt x="57" y="12855"/>
                        <a:pt x="269" y="13831"/>
                      </a:cubicBezTo>
                      <a:cubicBezTo>
                        <a:pt x="588" y="15451"/>
                        <a:pt x="1889" y="15628"/>
                        <a:pt x="3276" y="15805"/>
                      </a:cubicBezTo>
                      <a:cubicBezTo>
                        <a:pt x="3418" y="15833"/>
                        <a:pt x="3538" y="15861"/>
                        <a:pt x="3686" y="15861"/>
                      </a:cubicBezTo>
                      <a:cubicBezTo>
                        <a:pt x="4804" y="16038"/>
                        <a:pt x="5929" y="16215"/>
                        <a:pt x="7075" y="16215"/>
                      </a:cubicBezTo>
                      <a:cubicBezTo>
                        <a:pt x="7308" y="16215"/>
                        <a:pt x="7549" y="16215"/>
                        <a:pt x="7754" y="16187"/>
                      </a:cubicBezTo>
                      <a:cubicBezTo>
                        <a:pt x="9431" y="16067"/>
                        <a:pt x="11022" y="15536"/>
                        <a:pt x="12586" y="15005"/>
                      </a:cubicBezTo>
                      <a:cubicBezTo>
                        <a:pt x="12678" y="14977"/>
                        <a:pt x="12763" y="14949"/>
                        <a:pt x="12855" y="14921"/>
                      </a:cubicBezTo>
                      <a:cubicBezTo>
                        <a:pt x="13208" y="14800"/>
                        <a:pt x="13562" y="14652"/>
                        <a:pt x="13888" y="14390"/>
                      </a:cubicBezTo>
                      <a:cubicBezTo>
                        <a:pt x="15062" y="13442"/>
                        <a:pt x="15034" y="11001"/>
                        <a:pt x="14446" y="9820"/>
                      </a:cubicBezTo>
                      <a:cubicBezTo>
                        <a:pt x="14298" y="9551"/>
                        <a:pt x="14093" y="9289"/>
                        <a:pt x="13916" y="9056"/>
                      </a:cubicBezTo>
                      <a:cubicBezTo>
                        <a:pt x="13824" y="8964"/>
                        <a:pt x="13711" y="8844"/>
                        <a:pt x="13647" y="8730"/>
                      </a:cubicBezTo>
                      <a:cubicBezTo>
                        <a:pt x="12763" y="7577"/>
                        <a:pt x="12650" y="6283"/>
                        <a:pt x="12501" y="4953"/>
                      </a:cubicBezTo>
                      <a:cubicBezTo>
                        <a:pt x="12473" y="4599"/>
                        <a:pt x="12437" y="4245"/>
                        <a:pt x="12381" y="3892"/>
                      </a:cubicBezTo>
                      <a:cubicBezTo>
                        <a:pt x="12204" y="2540"/>
                        <a:pt x="11199" y="1302"/>
                        <a:pt x="9700" y="567"/>
                      </a:cubicBezTo>
                      <a:cubicBezTo>
                        <a:pt x="8992" y="213"/>
                        <a:pt x="8228" y="1"/>
                        <a:pt x="74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37"/>
                <p:cNvSpPr/>
                <p:nvPr/>
              </p:nvSpPr>
              <p:spPr>
                <a:xfrm>
                  <a:off x="3734024" y="4439890"/>
                  <a:ext cx="7951" cy="38098"/>
                </a:xfrm>
                <a:custGeom>
                  <a:avLst/>
                  <a:gdLst/>
                  <a:ahLst/>
                  <a:cxnLst/>
                  <a:rect l="l" t="t" r="r" b="b"/>
                  <a:pathLst>
                    <a:path w="235" h="1126" extrusionOk="0">
                      <a:moveTo>
                        <a:pt x="29" y="0"/>
                      </a:moveTo>
                      <a:cubicBezTo>
                        <a:pt x="1" y="0"/>
                        <a:pt x="1" y="36"/>
                        <a:pt x="1" y="36"/>
                      </a:cubicBezTo>
                      <a:cubicBezTo>
                        <a:pt x="121" y="390"/>
                        <a:pt x="178" y="743"/>
                        <a:pt x="149" y="1097"/>
                      </a:cubicBezTo>
                      <a:lnTo>
                        <a:pt x="178" y="1125"/>
                      </a:lnTo>
                      <a:cubicBezTo>
                        <a:pt x="206" y="1125"/>
                        <a:pt x="206" y="1097"/>
                        <a:pt x="206" y="1097"/>
                      </a:cubicBezTo>
                      <a:cubicBezTo>
                        <a:pt x="234" y="708"/>
                        <a:pt x="178" y="354"/>
                        <a:pt x="57" y="36"/>
                      </a:cubicBezTo>
                      <a:cubicBezTo>
                        <a:pt x="57" y="0"/>
                        <a:pt x="29" y="0"/>
                        <a:pt x="2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37"/>
                <p:cNvSpPr/>
                <p:nvPr/>
              </p:nvSpPr>
              <p:spPr>
                <a:xfrm>
                  <a:off x="3740960" y="4494940"/>
                  <a:ext cx="31873" cy="91727"/>
                </a:xfrm>
                <a:custGeom>
                  <a:avLst/>
                  <a:gdLst/>
                  <a:ahLst/>
                  <a:cxnLst/>
                  <a:rect l="l" t="t" r="r" b="b"/>
                  <a:pathLst>
                    <a:path w="942" h="2711" extrusionOk="0">
                      <a:moveTo>
                        <a:pt x="57" y="1"/>
                      </a:moveTo>
                      <a:lnTo>
                        <a:pt x="29" y="29"/>
                      </a:lnTo>
                      <a:cubicBezTo>
                        <a:pt x="1" y="970"/>
                        <a:pt x="298" y="1946"/>
                        <a:pt x="913" y="2682"/>
                      </a:cubicBezTo>
                      <a:lnTo>
                        <a:pt x="913" y="2710"/>
                      </a:lnTo>
                      <a:lnTo>
                        <a:pt x="942" y="2710"/>
                      </a:lnTo>
                      <a:lnTo>
                        <a:pt x="942" y="2653"/>
                      </a:lnTo>
                      <a:cubicBezTo>
                        <a:pt x="355" y="1911"/>
                        <a:pt x="57" y="970"/>
                        <a:pt x="93" y="29"/>
                      </a:cubicBezTo>
                      <a:cubicBezTo>
                        <a:pt x="93" y="29"/>
                        <a:pt x="93" y="1"/>
                        <a:pt x="57"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37"/>
                <p:cNvSpPr/>
                <p:nvPr/>
              </p:nvSpPr>
              <p:spPr>
                <a:xfrm>
                  <a:off x="3433866" y="4522720"/>
                  <a:ext cx="9846" cy="38064"/>
                </a:xfrm>
                <a:custGeom>
                  <a:avLst/>
                  <a:gdLst/>
                  <a:ahLst/>
                  <a:cxnLst/>
                  <a:rect l="l" t="t" r="r" b="b"/>
                  <a:pathLst>
                    <a:path w="291" h="1125" extrusionOk="0">
                      <a:moveTo>
                        <a:pt x="262" y="0"/>
                      </a:moveTo>
                      <a:cubicBezTo>
                        <a:pt x="234" y="0"/>
                        <a:pt x="234" y="0"/>
                        <a:pt x="234" y="28"/>
                      </a:cubicBezTo>
                      <a:cubicBezTo>
                        <a:pt x="206" y="382"/>
                        <a:pt x="149" y="736"/>
                        <a:pt x="0" y="1061"/>
                      </a:cubicBezTo>
                      <a:lnTo>
                        <a:pt x="0" y="1125"/>
                      </a:lnTo>
                      <a:lnTo>
                        <a:pt x="29" y="1125"/>
                      </a:lnTo>
                      <a:cubicBezTo>
                        <a:pt x="29" y="1125"/>
                        <a:pt x="29" y="1090"/>
                        <a:pt x="57" y="1090"/>
                      </a:cubicBezTo>
                      <a:cubicBezTo>
                        <a:pt x="206" y="771"/>
                        <a:pt x="262" y="382"/>
                        <a:pt x="291" y="28"/>
                      </a:cubicBezTo>
                      <a:cubicBezTo>
                        <a:pt x="291" y="0"/>
                        <a:pt x="291" y="0"/>
                        <a:pt x="26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37"/>
                <p:cNvSpPr/>
                <p:nvPr/>
              </p:nvSpPr>
              <p:spPr>
                <a:xfrm>
                  <a:off x="3446791" y="4559567"/>
                  <a:ext cx="5075" cy="21113"/>
                </a:xfrm>
                <a:custGeom>
                  <a:avLst/>
                  <a:gdLst/>
                  <a:ahLst/>
                  <a:cxnLst/>
                  <a:rect l="l" t="t" r="r" b="b"/>
                  <a:pathLst>
                    <a:path w="150" h="624" extrusionOk="0">
                      <a:moveTo>
                        <a:pt x="121" y="1"/>
                      </a:moveTo>
                      <a:cubicBezTo>
                        <a:pt x="121" y="1"/>
                        <a:pt x="85" y="1"/>
                        <a:pt x="85" y="36"/>
                      </a:cubicBezTo>
                      <a:lnTo>
                        <a:pt x="1" y="595"/>
                      </a:lnTo>
                      <a:cubicBezTo>
                        <a:pt x="1" y="623"/>
                        <a:pt x="29" y="623"/>
                        <a:pt x="29" y="623"/>
                      </a:cubicBezTo>
                      <a:lnTo>
                        <a:pt x="57" y="623"/>
                      </a:lnTo>
                      <a:lnTo>
                        <a:pt x="149" y="36"/>
                      </a:lnTo>
                      <a:cubicBezTo>
                        <a:pt x="149" y="36"/>
                        <a:pt x="149" y="1"/>
                        <a:pt x="121"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4" name="Google Shape;654;p37"/>
            <p:cNvGrpSpPr/>
            <p:nvPr/>
          </p:nvGrpSpPr>
          <p:grpSpPr>
            <a:xfrm>
              <a:off x="8567590" y="4153050"/>
              <a:ext cx="360758" cy="258297"/>
              <a:chOff x="4992850" y="4345375"/>
              <a:chExt cx="607336" cy="638400"/>
            </a:xfrm>
          </p:grpSpPr>
          <p:sp>
            <p:nvSpPr>
              <p:cNvPr id="655" name="Google Shape;655;p37"/>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37"/>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657" name="Google Shape;657;p37"/>
          <p:cNvCxnSpPr>
            <a:cxnSpLocks/>
          </p:cNvCxnSpPr>
          <p:nvPr/>
        </p:nvCxnSpPr>
        <p:spPr>
          <a:xfrm>
            <a:off x="706890" y="3517702"/>
            <a:ext cx="3985050" cy="0"/>
          </a:xfrm>
          <a:prstGeom prst="straightConnector1">
            <a:avLst/>
          </a:prstGeom>
          <a:noFill/>
          <a:ln w="28575" cap="flat" cmpd="sng">
            <a:solidFill>
              <a:schemeClr val="accent4"/>
            </a:solidFill>
            <a:prstDash val="solid"/>
            <a:round/>
            <a:headEnd type="none" w="med" len="med"/>
            <a:tailEnd type="none" w="med" len="med"/>
          </a:ln>
        </p:spPr>
      </p:cxnSp>
      <p:pic>
        <p:nvPicPr>
          <p:cNvPr id="2" name="Picture 1">
            <a:extLst>
              <a:ext uri="{FF2B5EF4-FFF2-40B4-BE49-F238E27FC236}">
                <a16:creationId xmlns:a16="http://schemas.microsoft.com/office/drawing/2014/main" id="{66824C33-CC64-BF91-72E5-0B0ACE094B0B}"/>
              </a:ext>
            </a:extLst>
          </p:cNvPr>
          <p:cNvPicPr>
            <a:picLocks noChangeAspect="1"/>
          </p:cNvPicPr>
          <p:nvPr/>
        </p:nvPicPr>
        <p:blipFill>
          <a:blip r:embed="rId3"/>
          <a:stretch>
            <a:fillRect/>
          </a:stretch>
        </p:blipFill>
        <p:spPr>
          <a:xfrm>
            <a:off x="706890" y="316405"/>
            <a:ext cx="816104" cy="815965"/>
          </a:xfrm>
          <a:prstGeom prst="rect">
            <a:avLst/>
          </a:prstGeom>
          <a:effectLst>
            <a:innerShdw blurRad="63500" dist="50800" dir="10800000">
              <a:prstClr val="black">
                <a:alpha val="50000"/>
              </a:prstClr>
            </a:innerShdw>
          </a:effectLst>
        </p:spPr>
      </p:pic>
      <p:pic>
        <p:nvPicPr>
          <p:cNvPr id="4" name="Graphic 3">
            <a:extLst>
              <a:ext uri="{FF2B5EF4-FFF2-40B4-BE49-F238E27FC236}">
                <a16:creationId xmlns:a16="http://schemas.microsoft.com/office/drawing/2014/main" id="{B986E911-E09B-DCB6-A197-D3F117D792C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926974" y="848989"/>
            <a:ext cx="911711" cy="840533"/>
          </a:xfrm>
          <a:prstGeom prst="rect">
            <a:avLst/>
          </a:prstGeom>
          <a:effectLst>
            <a:glow rad="63500">
              <a:schemeClr val="bg1">
                <a:alpha val="40000"/>
              </a:schemeClr>
            </a:glow>
          </a:effectLst>
          <a:scene3d>
            <a:camera prst="isometricOffAxis2Left"/>
            <a:lightRig rig="threePt" dir="t"/>
          </a:scene3d>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14" name="Picture 13">
            <a:extLst>
              <a:ext uri="{FF2B5EF4-FFF2-40B4-BE49-F238E27FC236}">
                <a16:creationId xmlns:a16="http://schemas.microsoft.com/office/drawing/2014/main" id="{1B329BA4-0065-E6DA-BE6F-F0D89EA02838}"/>
              </a:ext>
            </a:extLst>
          </p:cNvPr>
          <p:cNvPicPr>
            <a:picLocks noChangeAspect="1"/>
          </p:cNvPicPr>
          <p:nvPr/>
        </p:nvPicPr>
        <p:blipFill>
          <a:blip r:embed="rId3"/>
          <a:stretch>
            <a:fillRect/>
          </a:stretch>
        </p:blipFill>
        <p:spPr>
          <a:xfrm>
            <a:off x="26921" y="402340"/>
            <a:ext cx="8871448" cy="3702821"/>
          </a:xfrm>
          <a:prstGeom prst="rect">
            <a:avLst/>
          </a:prstGeom>
          <a:effectLst/>
        </p:spPr>
      </p:pic>
      <p:sp>
        <p:nvSpPr>
          <p:cNvPr id="2004" name="Google Shape;2004;p53"/>
          <p:cNvSpPr txBox="1">
            <a:spLocks noGrp="1"/>
          </p:cNvSpPr>
          <p:nvPr>
            <p:ph type="title"/>
          </p:nvPr>
        </p:nvSpPr>
        <p:spPr>
          <a:xfrm>
            <a:off x="697674" y="4146022"/>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Lexalytics</a:t>
            </a:r>
            <a:endParaRPr dirty="0"/>
          </a:p>
        </p:txBody>
      </p:sp>
      <p:sp>
        <p:nvSpPr>
          <p:cNvPr id="2005" name="Google Shape;2005;p53"/>
          <p:cNvSpPr/>
          <p:nvPr/>
        </p:nvSpPr>
        <p:spPr>
          <a:xfrm>
            <a:off x="-936103" y="-965449"/>
            <a:ext cx="2259360" cy="2189809"/>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rot="-3555148">
            <a:off x="8464852" y="2189065"/>
            <a:ext cx="2119846" cy="199041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7" name="Google Shape;2007;p53"/>
          <p:cNvGrpSpPr/>
          <p:nvPr/>
        </p:nvGrpSpPr>
        <p:grpSpPr>
          <a:xfrm>
            <a:off x="8717990" y="2906550"/>
            <a:ext cx="360758" cy="258297"/>
            <a:chOff x="4992850" y="4345375"/>
            <a:chExt cx="607336" cy="638400"/>
          </a:xfrm>
        </p:grpSpPr>
        <p:sp>
          <p:nvSpPr>
            <p:cNvPr id="2008" name="Google Shape;2008;p53"/>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53"/>
          <p:cNvSpPr/>
          <p:nvPr/>
        </p:nvSpPr>
        <p:spPr>
          <a:xfrm>
            <a:off x="7980825" y="35160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53"/>
          <p:cNvGrpSpPr/>
          <p:nvPr/>
        </p:nvGrpSpPr>
        <p:grpSpPr>
          <a:xfrm>
            <a:off x="1683947" y="173071"/>
            <a:ext cx="234196" cy="188409"/>
            <a:chOff x="5151797" y="479071"/>
            <a:chExt cx="234196" cy="188409"/>
          </a:xfrm>
        </p:grpSpPr>
        <p:sp>
          <p:nvSpPr>
            <p:cNvPr id="2012" name="Google Shape;2012;p53"/>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3"/>
          <p:cNvGrpSpPr/>
          <p:nvPr/>
        </p:nvGrpSpPr>
        <p:grpSpPr>
          <a:xfrm>
            <a:off x="8279454" y="925772"/>
            <a:ext cx="234788" cy="188409"/>
            <a:chOff x="6428979" y="917397"/>
            <a:chExt cx="234788" cy="188409"/>
          </a:xfrm>
        </p:grpSpPr>
        <p:sp>
          <p:nvSpPr>
            <p:cNvPr id="2015" name="Google Shape;2015;p53"/>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53"/>
          <p:cNvSpPr/>
          <p:nvPr/>
        </p:nvSpPr>
        <p:spPr>
          <a:xfrm>
            <a:off x="207300" y="53950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3" name="Picture 2">
            <a:extLst>
              <a:ext uri="{FF2B5EF4-FFF2-40B4-BE49-F238E27FC236}">
                <a16:creationId xmlns:a16="http://schemas.microsoft.com/office/drawing/2014/main" id="{9B24B705-FAC6-FA9F-FE3E-D048722D1BCC}"/>
              </a:ext>
            </a:extLst>
          </p:cNvPr>
          <p:cNvPicPr>
            <a:picLocks noChangeAspect="1"/>
          </p:cNvPicPr>
          <p:nvPr/>
        </p:nvPicPr>
        <p:blipFill>
          <a:blip r:embed="rId3"/>
          <a:stretch>
            <a:fillRect/>
          </a:stretch>
        </p:blipFill>
        <p:spPr>
          <a:xfrm>
            <a:off x="0" y="173071"/>
            <a:ext cx="9144000" cy="4566739"/>
          </a:xfrm>
          <a:prstGeom prst="rect">
            <a:avLst/>
          </a:prstGeom>
        </p:spPr>
      </p:pic>
      <p:sp>
        <p:nvSpPr>
          <p:cNvPr id="2004" name="Google Shape;2004;p53"/>
          <p:cNvSpPr txBox="1">
            <a:spLocks noGrp="1"/>
          </p:cNvSpPr>
          <p:nvPr>
            <p:ph type="title"/>
          </p:nvPr>
        </p:nvSpPr>
        <p:spPr>
          <a:xfrm>
            <a:off x="684975" y="4521361"/>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Qualtrics</a:t>
            </a:r>
            <a:endParaRPr dirty="0"/>
          </a:p>
        </p:txBody>
      </p:sp>
      <p:sp>
        <p:nvSpPr>
          <p:cNvPr id="2005" name="Google Shape;2005;p53"/>
          <p:cNvSpPr/>
          <p:nvPr/>
        </p:nvSpPr>
        <p:spPr>
          <a:xfrm flipV="1">
            <a:off x="-647327" y="133378"/>
            <a:ext cx="1345001" cy="1089312"/>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rot="-3555148">
            <a:off x="8464852" y="2189065"/>
            <a:ext cx="2119846" cy="199041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7" name="Google Shape;2007;p53"/>
          <p:cNvGrpSpPr/>
          <p:nvPr/>
        </p:nvGrpSpPr>
        <p:grpSpPr>
          <a:xfrm>
            <a:off x="8717990" y="2906550"/>
            <a:ext cx="360758" cy="258297"/>
            <a:chOff x="4992850" y="4345375"/>
            <a:chExt cx="607336" cy="638400"/>
          </a:xfrm>
        </p:grpSpPr>
        <p:sp>
          <p:nvSpPr>
            <p:cNvPr id="2008" name="Google Shape;2008;p53"/>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53"/>
          <p:cNvSpPr/>
          <p:nvPr/>
        </p:nvSpPr>
        <p:spPr>
          <a:xfrm>
            <a:off x="7980825" y="35160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53"/>
          <p:cNvGrpSpPr/>
          <p:nvPr/>
        </p:nvGrpSpPr>
        <p:grpSpPr>
          <a:xfrm>
            <a:off x="1683947" y="173071"/>
            <a:ext cx="234196" cy="188409"/>
            <a:chOff x="5151797" y="479071"/>
            <a:chExt cx="234196" cy="188409"/>
          </a:xfrm>
        </p:grpSpPr>
        <p:sp>
          <p:nvSpPr>
            <p:cNvPr id="2012" name="Google Shape;2012;p53"/>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3"/>
          <p:cNvGrpSpPr/>
          <p:nvPr/>
        </p:nvGrpSpPr>
        <p:grpSpPr>
          <a:xfrm>
            <a:off x="8279454" y="925772"/>
            <a:ext cx="234788" cy="188409"/>
            <a:chOff x="6428979" y="917397"/>
            <a:chExt cx="234788" cy="188409"/>
          </a:xfrm>
        </p:grpSpPr>
        <p:sp>
          <p:nvSpPr>
            <p:cNvPr id="2015" name="Google Shape;2015;p53"/>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53"/>
          <p:cNvSpPr/>
          <p:nvPr/>
        </p:nvSpPr>
        <p:spPr>
          <a:xfrm>
            <a:off x="223460" y="761676"/>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639413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002"/>
        <p:cNvGrpSpPr/>
        <p:nvPr/>
      </p:nvGrpSpPr>
      <p:grpSpPr>
        <a:xfrm>
          <a:off x="0" y="0"/>
          <a:ext cx="0" cy="0"/>
          <a:chOff x="0" y="0"/>
          <a:chExt cx="0" cy="0"/>
        </a:xfrm>
      </p:grpSpPr>
      <p:pic>
        <p:nvPicPr>
          <p:cNvPr id="9" name="Picture 8">
            <a:extLst>
              <a:ext uri="{FF2B5EF4-FFF2-40B4-BE49-F238E27FC236}">
                <a16:creationId xmlns:a16="http://schemas.microsoft.com/office/drawing/2014/main" id="{016EE69C-DCB3-CC63-5344-4141F7BC061B}"/>
              </a:ext>
            </a:extLst>
          </p:cNvPr>
          <p:cNvPicPr>
            <a:picLocks noChangeAspect="1"/>
          </p:cNvPicPr>
          <p:nvPr/>
        </p:nvPicPr>
        <p:blipFill>
          <a:blip r:embed="rId3"/>
          <a:stretch>
            <a:fillRect/>
          </a:stretch>
        </p:blipFill>
        <p:spPr>
          <a:xfrm>
            <a:off x="0" y="0"/>
            <a:ext cx="5307471" cy="5143500"/>
          </a:xfrm>
          <a:prstGeom prst="rect">
            <a:avLst/>
          </a:prstGeom>
          <a:effectLst>
            <a:outerShdw blurRad="76200" dir="18900000" sy="23000" kx="-1200000" algn="bl" rotWithShape="0">
              <a:prstClr val="black">
                <a:alpha val="20000"/>
              </a:prstClr>
            </a:outerShdw>
          </a:effectLst>
        </p:spPr>
      </p:pic>
      <p:pic>
        <p:nvPicPr>
          <p:cNvPr id="11" name="Picture 10">
            <a:extLst>
              <a:ext uri="{FF2B5EF4-FFF2-40B4-BE49-F238E27FC236}">
                <a16:creationId xmlns:a16="http://schemas.microsoft.com/office/drawing/2014/main" id="{DF5B6EB3-1BEE-3B68-B42E-FC3AA4AFF515}"/>
              </a:ext>
            </a:extLst>
          </p:cNvPr>
          <p:cNvPicPr>
            <a:picLocks noChangeAspect="1"/>
          </p:cNvPicPr>
          <p:nvPr/>
        </p:nvPicPr>
        <p:blipFill>
          <a:blip r:embed="rId4"/>
          <a:stretch>
            <a:fillRect/>
          </a:stretch>
        </p:blipFill>
        <p:spPr>
          <a:xfrm>
            <a:off x="3813490" y="1"/>
            <a:ext cx="5330510" cy="4940709"/>
          </a:xfrm>
          <a:prstGeom prst="rect">
            <a:avLst/>
          </a:prstGeom>
          <a:effectLst>
            <a:outerShdw blurRad="50800" dist="38100" dir="8100000" algn="tr" rotWithShape="0">
              <a:prstClr val="black">
                <a:alpha val="40000"/>
              </a:prstClr>
            </a:outerShdw>
          </a:effectLst>
        </p:spPr>
      </p:pic>
      <p:sp>
        <p:nvSpPr>
          <p:cNvPr id="2005" name="Google Shape;2005;p53"/>
          <p:cNvSpPr/>
          <p:nvPr/>
        </p:nvSpPr>
        <p:spPr>
          <a:xfrm>
            <a:off x="-936103" y="-965449"/>
            <a:ext cx="2259360" cy="2189809"/>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53"/>
          <p:cNvSpPr/>
          <p:nvPr/>
        </p:nvSpPr>
        <p:spPr>
          <a:xfrm rot="-3555148">
            <a:off x="8464852" y="2189065"/>
            <a:ext cx="2119846" cy="199041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07" name="Google Shape;2007;p53"/>
          <p:cNvGrpSpPr/>
          <p:nvPr/>
        </p:nvGrpSpPr>
        <p:grpSpPr>
          <a:xfrm>
            <a:off x="8717990" y="2906550"/>
            <a:ext cx="360758" cy="258297"/>
            <a:chOff x="4992850" y="4345375"/>
            <a:chExt cx="607336" cy="638400"/>
          </a:xfrm>
        </p:grpSpPr>
        <p:sp>
          <p:nvSpPr>
            <p:cNvPr id="2008" name="Google Shape;2008;p53"/>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53"/>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0" name="Google Shape;2010;p53"/>
          <p:cNvSpPr/>
          <p:nvPr/>
        </p:nvSpPr>
        <p:spPr>
          <a:xfrm>
            <a:off x="7980825" y="35160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11" name="Google Shape;2011;p53"/>
          <p:cNvGrpSpPr/>
          <p:nvPr/>
        </p:nvGrpSpPr>
        <p:grpSpPr>
          <a:xfrm>
            <a:off x="1683947" y="173071"/>
            <a:ext cx="234196" cy="188409"/>
            <a:chOff x="5151797" y="479071"/>
            <a:chExt cx="234196" cy="188409"/>
          </a:xfrm>
        </p:grpSpPr>
        <p:sp>
          <p:nvSpPr>
            <p:cNvPr id="2012" name="Google Shape;2012;p53"/>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53"/>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4" name="Google Shape;2014;p53"/>
          <p:cNvGrpSpPr/>
          <p:nvPr/>
        </p:nvGrpSpPr>
        <p:grpSpPr>
          <a:xfrm>
            <a:off x="8279454" y="925772"/>
            <a:ext cx="234788" cy="188409"/>
            <a:chOff x="6428979" y="917397"/>
            <a:chExt cx="234788" cy="188409"/>
          </a:xfrm>
        </p:grpSpPr>
        <p:sp>
          <p:nvSpPr>
            <p:cNvPr id="2015" name="Google Shape;2015;p53"/>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53"/>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17" name="Google Shape;2017;p53"/>
          <p:cNvSpPr/>
          <p:nvPr/>
        </p:nvSpPr>
        <p:spPr>
          <a:xfrm>
            <a:off x="207300" y="53950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775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033"/>
        <p:cNvGrpSpPr/>
        <p:nvPr/>
      </p:nvGrpSpPr>
      <p:grpSpPr>
        <a:xfrm>
          <a:off x="0" y="0"/>
          <a:ext cx="0" cy="0"/>
          <a:chOff x="0" y="0"/>
          <a:chExt cx="0" cy="0"/>
        </a:xfrm>
      </p:grpSpPr>
      <p:sp>
        <p:nvSpPr>
          <p:cNvPr id="2034" name="Google Shape;2034;p55"/>
          <p:cNvSpPr txBox="1">
            <a:spLocks noGrp="1"/>
          </p:cNvSpPr>
          <p:nvPr>
            <p:ph type="title"/>
          </p:nvPr>
        </p:nvSpPr>
        <p:spPr>
          <a:xfrm>
            <a:off x="619762" y="1842144"/>
            <a:ext cx="4976700" cy="1349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800" dirty="0"/>
              <a:t>Software and tools used</a:t>
            </a:r>
            <a:endParaRPr sz="4800" dirty="0"/>
          </a:p>
        </p:txBody>
      </p:sp>
      <p:grpSp>
        <p:nvGrpSpPr>
          <p:cNvPr id="2036" name="Google Shape;2036;p55"/>
          <p:cNvGrpSpPr/>
          <p:nvPr/>
        </p:nvGrpSpPr>
        <p:grpSpPr>
          <a:xfrm>
            <a:off x="5144825" y="1038383"/>
            <a:ext cx="3285957" cy="3592583"/>
            <a:chOff x="5144825" y="1038383"/>
            <a:chExt cx="3285957" cy="3592583"/>
          </a:xfrm>
        </p:grpSpPr>
        <p:sp>
          <p:nvSpPr>
            <p:cNvPr id="2037" name="Google Shape;2037;p55"/>
            <p:cNvSpPr/>
            <p:nvPr/>
          </p:nvSpPr>
          <p:spPr>
            <a:xfrm rot="-3555095">
              <a:off x="6419648" y="1218881"/>
              <a:ext cx="901295" cy="846266"/>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55"/>
            <p:cNvSpPr/>
            <p:nvPr/>
          </p:nvSpPr>
          <p:spPr>
            <a:xfrm>
              <a:off x="5144825" y="2073759"/>
              <a:ext cx="2877597" cy="237183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9" name="Google Shape;2039;p55"/>
            <p:cNvGrpSpPr/>
            <p:nvPr/>
          </p:nvGrpSpPr>
          <p:grpSpPr>
            <a:xfrm>
              <a:off x="5330089" y="1598020"/>
              <a:ext cx="3100693" cy="3032946"/>
              <a:chOff x="-1555436" y="1598020"/>
              <a:chExt cx="3100693" cy="3032946"/>
            </a:xfrm>
          </p:grpSpPr>
          <p:sp>
            <p:nvSpPr>
              <p:cNvPr id="2040" name="Google Shape;2040;p55"/>
              <p:cNvSpPr/>
              <p:nvPr/>
            </p:nvSpPr>
            <p:spPr>
              <a:xfrm>
                <a:off x="1341956" y="1656451"/>
                <a:ext cx="185693" cy="185693"/>
              </a:xfrm>
              <a:custGeom>
                <a:avLst/>
                <a:gdLst/>
                <a:ahLst/>
                <a:cxnLst/>
                <a:rect l="l" t="t" r="r" b="b"/>
                <a:pathLst>
                  <a:path w="1392" h="1392" extrusionOk="0">
                    <a:moveTo>
                      <a:pt x="1" y="1"/>
                    </a:moveTo>
                    <a:lnTo>
                      <a:pt x="1" y="1391"/>
                    </a:lnTo>
                    <a:lnTo>
                      <a:pt x="1391" y="1391"/>
                    </a:lnTo>
                    <a:lnTo>
                      <a:pt x="1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55"/>
              <p:cNvSpPr/>
              <p:nvPr/>
            </p:nvSpPr>
            <p:spPr>
              <a:xfrm>
                <a:off x="1341956" y="1956213"/>
                <a:ext cx="185693" cy="182091"/>
              </a:xfrm>
              <a:custGeom>
                <a:avLst/>
                <a:gdLst/>
                <a:ahLst/>
                <a:cxnLst/>
                <a:rect l="l" t="t" r="r" b="b"/>
                <a:pathLst>
                  <a:path w="1392" h="1365" extrusionOk="0">
                    <a:moveTo>
                      <a:pt x="1" y="1"/>
                    </a:moveTo>
                    <a:lnTo>
                      <a:pt x="1" y="1365"/>
                    </a:lnTo>
                    <a:lnTo>
                      <a:pt x="1391" y="1365"/>
                    </a:lnTo>
                    <a:lnTo>
                      <a:pt x="1391" y="1"/>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55"/>
              <p:cNvSpPr/>
              <p:nvPr/>
            </p:nvSpPr>
            <p:spPr>
              <a:xfrm>
                <a:off x="1341956" y="2276518"/>
                <a:ext cx="185693" cy="182758"/>
              </a:xfrm>
              <a:custGeom>
                <a:avLst/>
                <a:gdLst/>
                <a:ahLst/>
                <a:cxnLst/>
                <a:rect l="l" t="t" r="r" b="b"/>
                <a:pathLst>
                  <a:path w="1392" h="1370" extrusionOk="0">
                    <a:moveTo>
                      <a:pt x="1" y="0"/>
                    </a:moveTo>
                    <a:lnTo>
                      <a:pt x="1" y="1369"/>
                    </a:lnTo>
                    <a:lnTo>
                      <a:pt x="1391" y="1369"/>
                    </a:lnTo>
                    <a:lnTo>
                      <a:pt x="1391" y="0"/>
                    </a:ln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55"/>
              <p:cNvSpPr/>
              <p:nvPr/>
            </p:nvSpPr>
            <p:spPr>
              <a:xfrm>
                <a:off x="1274321" y="2217954"/>
                <a:ext cx="197565" cy="196898"/>
              </a:xfrm>
              <a:custGeom>
                <a:avLst/>
                <a:gdLst/>
                <a:ahLst/>
                <a:cxnLst/>
                <a:rect l="l" t="t" r="r" b="b"/>
                <a:pathLst>
                  <a:path w="1481" h="1476" extrusionOk="0">
                    <a:moveTo>
                      <a:pt x="1391" y="90"/>
                    </a:moveTo>
                    <a:lnTo>
                      <a:pt x="1391" y="1364"/>
                    </a:lnTo>
                    <a:lnTo>
                      <a:pt x="111" y="1364"/>
                    </a:lnTo>
                    <a:lnTo>
                      <a:pt x="111" y="90"/>
                    </a:lnTo>
                    <a:close/>
                    <a:moveTo>
                      <a:pt x="0" y="0"/>
                    </a:moveTo>
                    <a:lnTo>
                      <a:pt x="0" y="1475"/>
                    </a:lnTo>
                    <a:lnTo>
                      <a:pt x="1480" y="1475"/>
                    </a:lnTo>
                    <a:lnTo>
                      <a:pt x="1480" y="1433"/>
                    </a:lnTo>
                    <a:lnTo>
                      <a:pt x="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55"/>
              <p:cNvSpPr/>
              <p:nvPr/>
            </p:nvSpPr>
            <p:spPr>
              <a:xfrm>
                <a:off x="1274321" y="1598020"/>
                <a:ext cx="197565" cy="196898"/>
              </a:xfrm>
              <a:custGeom>
                <a:avLst/>
                <a:gdLst/>
                <a:ahLst/>
                <a:cxnLst/>
                <a:rect l="l" t="t" r="r" b="b"/>
                <a:pathLst>
                  <a:path w="1481" h="1476" extrusionOk="0">
                    <a:moveTo>
                      <a:pt x="1391" y="111"/>
                    </a:moveTo>
                    <a:lnTo>
                      <a:pt x="1391" y="1385"/>
                    </a:lnTo>
                    <a:lnTo>
                      <a:pt x="111" y="1385"/>
                    </a:lnTo>
                    <a:lnTo>
                      <a:pt x="111" y="111"/>
                    </a:lnTo>
                    <a:close/>
                    <a:moveTo>
                      <a:pt x="0" y="0"/>
                    </a:moveTo>
                    <a:lnTo>
                      <a:pt x="0" y="1475"/>
                    </a:lnTo>
                    <a:lnTo>
                      <a:pt x="1480" y="1475"/>
                    </a:lnTo>
                    <a:lnTo>
                      <a:pt x="1480" y="1433"/>
                    </a:lnTo>
                    <a:lnTo>
                      <a:pt x="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55"/>
              <p:cNvSpPr/>
              <p:nvPr/>
            </p:nvSpPr>
            <p:spPr>
              <a:xfrm>
                <a:off x="1274321" y="1900583"/>
                <a:ext cx="197565" cy="196898"/>
              </a:xfrm>
              <a:custGeom>
                <a:avLst/>
                <a:gdLst/>
                <a:ahLst/>
                <a:cxnLst/>
                <a:rect l="l" t="t" r="r" b="b"/>
                <a:pathLst>
                  <a:path w="1481" h="1476" extrusionOk="0">
                    <a:moveTo>
                      <a:pt x="1391" y="111"/>
                    </a:moveTo>
                    <a:lnTo>
                      <a:pt x="1391" y="1385"/>
                    </a:lnTo>
                    <a:lnTo>
                      <a:pt x="111" y="1385"/>
                    </a:lnTo>
                    <a:lnTo>
                      <a:pt x="111" y="111"/>
                    </a:lnTo>
                    <a:close/>
                    <a:moveTo>
                      <a:pt x="0" y="0"/>
                    </a:moveTo>
                    <a:lnTo>
                      <a:pt x="0" y="1475"/>
                    </a:lnTo>
                    <a:lnTo>
                      <a:pt x="1480" y="1475"/>
                    </a:lnTo>
                    <a:lnTo>
                      <a:pt x="1480" y="1433"/>
                    </a:lnTo>
                    <a:lnTo>
                      <a:pt x="148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55"/>
              <p:cNvSpPr/>
              <p:nvPr/>
            </p:nvSpPr>
            <p:spPr>
              <a:xfrm>
                <a:off x="1306738" y="1882973"/>
                <a:ext cx="238519" cy="184892"/>
              </a:xfrm>
              <a:custGeom>
                <a:avLst/>
                <a:gdLst/>
                <a:ahLst/>
                <a:cxnLst/>
                <a:rect l="l" t="t" r="r" b="b"/>
                <a:pathLst>
                  <a:path w="1788" h="1386" extrusionOk="0">
                    <a:moveTo>
                      <a:pt x="1608" y="0"/>
                    </a:moveTo>
                    <a:lnTo>
                      <a:pt x="529" y="1079"/>
                    </a:lnTo>
                    <a:lnTo>
                      <a:pt x="154" y="682"/>
                    </a:lnTo>
                    <a:lnTo>
                      <a:pt x="0" y="857"/>
                    </a:lnTo>
                    <a:lnTo>
                      <a:pt x="529" y="1385"/>
                    </a:lnTo>
                    <a:lnTo>
                      <a:pt x="1787" y="153"/>
                    </a:lnTo>
                    <a:lnTo>
                      <a:pt x="160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47" name="Google Shape;2047;p55"/>
              <p:cNvGrpSpPr/>
              <p:nvPr/>
            </p:nvGrpSpPr>
            <p:grpSpPr>
              <a:xfrm>
                <a:off x="-1555436" y="1703645"/>
                <a:ext cx="2836149" cy="2927321"/>
                <a:chOff x="-1555436" y="1703645"/>
                <a:chExt cx="2836149" cy="2927321"/>
              </a:xfrm>
            </p:grpSpPr>
            <p:grpSp>
              <p:nvGrpSpPr>
                <p:cNvPr id="2048" name="Google Shape;2048;p55"/>
                <p:cNvGrpSpPr/>
                <p:nvPr/>
              </p:nvGrpSpPr>
              <p:grpSpPr>
                <a:xfrm>
                  <a:off x="-1555436" y="3240638"/>
                  <a:ext cx="2692344" cy="1390329"/>
                  <a:chOff x="-1555436" y="3240638"/>
                  <a:chExt cx="2692344" cy="1390329"/>
                </a:xfrm>
              </p:grpSpPr>
              <p:sp>
                <p:nvSpPr>
                  <p:cNvPr id="2049" name="Google Shape;2049;p55"/>
                  <p:cNvSpPr/>
                  <p:nvPr/>
                </p:nvSpPr>
                <p:spPr>
                  <a:xfrm>
                    <a:off x="296072" y="4060145"/>
                    <a:ext cx="699683" cy="65099"/>
                  </a:xfrm>
                  <a:custGeom>
                    <a:avLst/>
                    <a:gdLst/>
                    <a:ahLst/>
                    <a:cxnLst/>
                    <a:rect l="l" t="t" r="r" b="b"/>
                    <a:pathLst>
                      <a:path w="5245" h="488" extrusionOk="0">
                        <a:moveTo>
                          <a:pt x="0" y="1"/>
                        </a:moveTo>
                        <a:lnTo>
                          <a:pt x="0" y="487"/>
                        </a:lnTo>
                        <a:lnTo>
                          <a:pt x="5245" y="487"/>
                        </a:lnTo>
                        <a:lnTo>
                          <a:pt x="52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55"/>
                  <p:cNvSpPr/>
                  <p:nvPr/>
                </p:nvSpPr>
                <p:spPr>
                  <a:xfrm>
                    <a:off x="886383" y="4122312"/>
                    <a:ext cx="250525" cy="508654"/>
                  </a:xfrm>
                  <a:custGeom>
                    <a:avLst/>
                    <a:gdLst/>
                    <a:ahLst/>
                    <a:cxnLst/>
                    <a:rect l="l" t="t" r="r" b="b"/>
                    <a:pathLst>
                      <a:path w="1878" h="3813" extrusionOk="0">
                        <a:moveTo>
                          <a:pt x="90" y="0"/>
                        </a:moveTo>
                        <a:lnTo>
                          <a:pt x="0" y="42"/>
                        </a:lnTo>
                        <a:lnTo>
                          <a:pt x="1787" y="3812"/>
                        </a:lnTo>
                        <a:lnTo>
                          <a:pt x="1877" y="3764"/>
                        </a:lnTo>
                        <a:lnTo>
                          <a:pt x="9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55"/>
                  <p:cNvSpPr/>
                  <p:nvPr/>
                </p:nvSpPr>
                <p:spPr>
                  <a:xfrm>
                    <a:off x="233906" y="4271726"/>
                    <a:ext cx="737835" cy="32683"/>
                  </a:xfrm>
                  <a:custGeom>
                    <a:avLst/>
                    <a:gdLst/>
                    <a:ahLst/>
                    <a:cxnLst/>
                    <a:rect l="l" t="t" r="r" b="b"/>
                    <a:pathLst>
                      <a:path w="5531" h="245" extrusionOk="0">
                        <a:moveTo>
                          <a:pt x="1" y="1"/>
                        </a:moveTo>
                        <a:lnTo>
                          <a:pt x="1" y="91"/>
                        </a:lnTo>
                        <a:lnTo>
                          <a:pt x="5510" y="244"/>
                        </a:lnTo>
                        <a:lnTo>
                          <a:pt x="5531" y="133"/>
                        </a:ln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55"/>
                  <p:cNvSpPr/>
                  <p:nvPr/>
                </p:nvSpPr>
                <p:spPr>
                  <a:xfrm>
                    <a:off x="233906" y="4483440"/>
                    <a:ext cx="846556" cy="35351"/>
                  </a:xfrm>
                  <a:custGeom>
                    <a:avLst/>
                    <a:gdLst/>
                    <a:ahLst/>
                    <a:cxnLst/>
                    <a:rect l="l" t="t" r="r" b="b"/>
                    <a:pathLst>
                      <a:path w="6346" h="265" extrusionOk="0">
                        <a:moveTo>
                          <a:pt x="1" y="0"/>
                        </a:moveTo>
                        <a:lnTo>
                          <a:pt x="1" y="111"/>
                        </a:lnTo>
                        <a:lnTo>
                          <a:pt x="6345" y="264"/>
                        </a:lnTo>
                        <a:lnTo>
                          <a:pt x="6345" y="159"/>
                        </a:lnTo>
                        <a:lnTo>
                          <a:pt x="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55"/>
                  <p:cNvSpPr/>
                  <p:nvPr/>
                </p:nvSpPr>
                <p:spPr>
                  <a:xfrm>
                    <a:off x="-1555436" y="3240638"/>
                    <a:ext cx="1919226" cy="1387360"/>
                  </a:xfrm>
                  <a:custGeom>
                    <a:avLst/>
                    <a:gdLst/>
                    <a:ahLst/>
                    <a:cxnLst/>
                    <a:rect l="l" t="t" r="r" b="b"/>
                    <a:pathLst>
                      <a:path w="14387" h="10400" extrusionOk="0">
                        <a:moveTo>
                          <a:pt x="3987" y="0"/>
                        </a:moveTo>
                        <a:lnTo>
                          <a:pt x="3987" y="3611"/>
                        </a:lnTo>
                        <a:cubicBezTo>
                          <a:pt x="3569" y="3173"/>
                          <a:pt x="2972" y="2887"/>
                          <a:pt x="2311" y="2887"/>
                        </a:cubicBezTo>
                        <a:cubicBezTo>
                          <a:pt x="1037" y="2887"/>
                          <a:pt x="1" y="3923"/>
                          <a:pt x="1" y="5198"/>
                        </a:cubicBezTo>
                        <a:cubicBezTo>
                          <a:pt x="1" y="6477"/>
                          <a:pt x="1037" y="7513"/>
                          <a:pt x="2311" y="7513"/>
                        </a:cubicBezTo>
                        <a:cubicBezTo>
                          <a:pt x="2972" y="7513"/>
                          <a:pt x="3569" y="7228"/>
                          <a:pt x="3987" y="6784"/>
                        </a:cubicBezTo>
                        <a:lnTo>
                          <a:pt x="3987" y="10400"/>
                        </a:lnTo>
                        <a:lnTo>
                          <a:pt x="7381" y="10400"/>
                        </a:lnTo>
                        <a:cubicBezTo>
                          <a:pt x="7048" y="10003"/>
                          <a:pt x="6874" y="9496"/>
                          <a:pt x="6874" y="8946"/>
                        </a:cubicBezTo>
                        <a:cubicBezTo>
                          <a:pt x="6874" y="7667"/>
                          <a:pt x="7910" y="6630"/>
                          <a:pt x="9184" y="6630"/>
                        </a:cubicBezTo>
                        <a:cubicBezTo>
                          <a:pt x="10464" y="6630"/>
                          <a:pt x="11479" y="7667"/>
                          <a:pt x="11479" y="8946"/>
                        </a:cubicBezTo>
                        <a:cubicBezTo>
                          <a:pt x="11479" y="9496"/>
                          <a:pt x="11299" y="10003"/>
                          <a:pt x="10971" y="10400"/>
                        </a:cubicBezTo>
                        <a:lnTo>
                          <a:pt x="14387" y="10400"/>
                        </a:lnTo>
                        <a:lnTo>
                          <a:pt x="1438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54" name="Google Shape;2054;p55"/>
                <p:cNvSpPr/>
                <p:nvPr/>
              </p:nvSpPr>
              <p:spPr>
                <a:xfrm>
                  <a:off x="822216" y="3819851"/>
                  <a:ext cx="61497" cy="79773"/>
                </a:xfrm>
                <a:custGeom>
                  <a:avLst/>
                  <a:gdLst/>
                  <a:ahLst/>
                  <a:cxnLst/>
                  <a:rect l="l" t="t" r="r" b="b"/>
                  <a:pathLst>
                    <a:path w="461" h="598" extrusionOk="0">
                      <a:moveTo>
                        <a:pt x="460" y="0"/>
                      </a:moveTo>
                      <a:lnTo>
                        <a:pt x="0" y="307"/>
                      </a:lnTo>
                      <a:lnTo>
                        <a:pt x="196" y="598"/>
                      </a:lnTo>
                      <a:cubicBezTo>
                        <a:pt x="286" y="397"/>
                        <a:pt x="376" y="201"/>
                        <a:pt x="460" y="0"/>
                      </a:cubicBezTo>
                      <a:close/>
                    </a:path>
                  </a:pathLst>
                </a:custGeom>
                <a:solidFill>
                  <a:srgbClr val="391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55"/>
                <p:cNvSpPr/>
                <p:nvPr/>
              </p:nvSpPr>
              <p:spPr>
                <a:xfrm>
                  <a:off x="960422" y="3834557"/>
                  <a:ext cx="58696" cy="129131"/>
                </a:xfrm>
                <a:custGeom>
                  <a:avLst/>
                  <a:gdLst/>
                  <a:ahLst/>
                  <a:cxnLst/>
                  <a:rect l="l" t="t" r="r" b="b"/>
                  <a:pathLst>
                    <a:path w="440" h="968" extrusionOk="0">
                      <a:moveTo>
                        <a:pt x="397" y="0"/>
                      </a:moveTo>
                      <a:cubicBezTo>
                        <a:pt x="265" y="286"/>
                        <a:pt x="133" y="592"/>
                        <a:pt x="0" y="899"/>
                      </a:cubicBezTo>
                      <a:lnTo>
                        <a:pt x="175" y="968"/>
                      </a:lnTo>
                      <a:lnTo>
                        <a:pt x="439" y="42"/>
                      </a:lnTo>
                      <a:lnTo>
                        <a:pt x="397" y="0"/>
                      </a:lnTo>
                      <a:close/>
                    </a:path>
                  </a:pathLst>
                </a:custGeom>
                <a:solidFill>
                  <a:srgbClr val="3919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55"/>
                <p:cNvSpPr/>
                <p:nvPr/>
              </p:nvSpPr>
              <p:spPr>
                <a:xfrm>
                  <a:off x="863037" y="3834659"/>
                  <a:ext cx="417675" cy="223979"/>
                </a:xfrm>
                <a:custGeom>
                  <a:avLst/>
                  <a:gdLst/>
                  <a:ahLst/>
                  <a:cxnLst/>
                  <a:rect l="l" t="t" r="r" b="b"/>
                  <a:pathLst>
                    <a:path w="3131" h="1679" extrusionOk="0">
                      <a:moveTo>
                        <a:pt x="1212" y="0"/>
                      </a:moveTo>
                      <a:lnTo>
                        <a:pt x="863" y="947"/>
                      </a:lnTo>
                      <a:lnTo>
                        <a:pt x="1" y="661"/>
                      </a:lnTo>
                      <a:lnTo>
                        <a:pt x="1" y="661"/>
                      </a:lnTo>
                      <a:cubicBezTo>
                        <a:pt x="1" y="661"/>
                        <a:pt x="375" y="1679"/>
                        <a:pt x="498" y="1679"/>
                      </a:cubicBezTo>
                      <a:cubicBezTo>
                        <a:pt x="502" y="1679"/>
                        <a:pt x="505" y="1678"/>
                        <a:pt x="508" y="1676"/>
                      </a:cubicBezTo>
                      <a:lnTo>
                        <a:pt x="3131" y="307"/>
                      </a:lnTo>
                      <a:cubicBezTo>
                        <a:pt x="3131" y="307"/>
                        <a:pt x="2859" y="62"/>
                        <a:pt x="2462" y="62"/>
                      </a:cubicBezTo>
                      <a:cubicBezTo>
                        <a:pt x="2367" y="62"/>
                        <a:pt x="2265" y="76"/>
                        <a:pt x="2158" y="111"/>
                      </a:cubicBezTo>
                      <a:cubicBezTo>
                        <a:pt x="1937" y="187"/>
                        <a:pt x="1766" y="215"/>
                        <a:pt x="1635" y="215"/>
                      </a:cubicBezTo>
                      <a:cubicBezTo>
                        <a:pt x="1272" y="215"/>
                        <a:pt x="1212" y="0"/>
                        <a:pt x="121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55"/>
                <p:cNvSpPr/>
                <p:nvPr/>
              </p:nvSpPr>
              <p:spPr>
                <a:xfrm>
                  <a:off x="114110" y="2940978"/>
                  <a:ext cx="860563" cy="923395"/>
                </a:xfrm>
                <a:custGeom>
                  <a:avLst/>
                  <a:gdLst/>
                  <a:ahLst/>
                  <a:cxnLst/>
                  <a:rect l="l" t="t" r="r" b="b"/>
                  <a:pathLst>
                    <a:path w="6451" h="6922" extrusionOk="0">
                      <a:moveTo>
                        <a:pt x="3326" y="1"/>
                      </a:moveTo>
                      <a:cubicBezTo>
                        <a:pt x="1824" y="1"/>
                        <a:pt x="878" y="529"/>
                        <a:pt x="0" y="640"/>
                      </a:cubicBezTo>
                      <a:lnTo>
                        <a:pt x="502" y="2248"/>
                      </a:lnTo>
                      <a:lnTo>
                        <a:pt x="2485" y="2644"/>
                      </a:lnTo>
                      <a:cubicBezTo>
                        <a:pt x="2485" y="2644"/>
                        <a:pt x="2486" y="2644"/>
                        <a:pt x="2486" y="2644"/>
                      </a:cubicBezTo>
                      <a:cubicBezTo>
                        <a:pt x="2630" y="2644"/>
                        <a:pt x="5218" y="6921"/>
                        <a:pt x="5218" y="6921"/>
                      </a:cubicBezTo>
                      <a:cubicBezTo>
                        <a:pt x="5218" y="6921"/>
                        <a:pt x="6450" y="6149"/>
                        <a:pt x="6450" y="6128"/>
                      </a:cubicBezTo>
                      <a:cubicBezTo>
                        <a:pt x="6450" y="6128"/>
                        <a:pt x="5504" y="2401"/>
                        <a:pt x="4251" y="445"/>
                      </a:cubicBezTo>
                      <a:cubicBezTo>
                        <a:pt x="4029" y="90"/>
                        <a:pt x="3521" y="1"/>
                        <a:pt x="332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55"/>
                <p:cNvSpPr/>
                <p:nvPr/>
              </p:nvSpPr>
              <p:spPr>
                <a:xfrm>
                  <a:off x="202156" y="3114538"/>
                  <a:ext cx="719560" cy="682074"/>
                </a:xfrm>
                <a:custGeom>
                  <a:avLst/>
                  <a:gdLst/>
                  <a:ahLst/>
                  <a:cxnLst/>
                  <a:rect l="l" t="t" r="r" b="b"/>
                  <a:pathLst>
                    <a:path w="5394" h="5113" extrusionOk="0">
                      <a:moveTo>
                        <a:pt x="1561" y="0"/>
                      </a:moveTo>
                      <a:cubicBezTo>
                        <a:pt x="1164" y="0"/>
                        <a:pt x="662" y="42"/>
                        <a:pt x="1" y="132"/>
                      </a:cubicBezTo>
                      <a:lnTo>
                        <a:pt x="1" y="154"/>
                      </a:lnTo>
                      <a:cubicBezTo>
                        <a:pt x="662" y="69"/>
                        <a:pt x="1164" y="42"/>
                        <a:pt x="1561" y="42"/>
                      </a:cubicBezTo>
                      <a:cubicBezTo>
                        <a:pt x="2221" y="42"/>
                        <a:pt x="2576" y="154"/>
                        <a:pt x="2798" y="307"/>
                      </a:cubicBezTo>
                      <a:cubicBezTo>
                        <a:pt x="3014" y="487"/>
                        <a:pt x="3083" y="703"/>
                        <a:pt x="3194" y="947"/>
                      </a:cubicBezTo>
                      <a:lnTo>
                        <a:pt x="5372" y="5113"/>
                      </a:lnTo>
                      <a:lnTo>
                        <a:pt x="5394" y="5092"/>
                      </a:lnTo>
                      <a:lnTo>
                        <a:pt x="3215" y="925"/>
                      </a:lnTo>
                      <a:cubicBezTo>
                        <a:pt x="3104" y="703"/>
                        <a:pt x="3041" y="465"/>
                        <a:pt x="2819" y="286"/>
                      </a:cubicBezTo>
                      <a:cubicBezTo>
                        <a:pt x="2597" y="111"/>
                        <a:pt x="2221" y="0"/>
                        <a:pt x="156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55"/>
                <p:cNvSpPr/>
                <p:nvPr/>
              </p:nvSpPr>
              <p:spPr>
                <a:xfrm>
                  <a:off x="375047" y="3817049"/>
                  <a:ext cx="167951" cy="196898"/>
                </a:xfrm>
                <a:custGeom>
                  <a:avLst/>
                  <a:gdLst/>
                  <a:ahLst/>
                  <a:cxnLst/>
                  <a:rect l="l" t="t" r="r" b="b"/>
                  <a:pathLst>
                    <a:path w="1259" h="1476" extrusionOk="0">
                      <a:moveTo>
                        <a:pt x="1216" y="0"/>
                      </a:moveTo>
                      <a:lnTo>
                        <a:pt x="48" y="111"/>
                      </a:lnTo>
                      <a:lnTo>
                        <a:pt x="0" y="793"/>
                      </a:lnTo>
                      <a:lnTo>
                        <a:pt x="598" y="1475"/>
                      </a:lnTo>
                      <a:lnTo>
                        <a:pt x="1259" y="772"/>
                      </a:lnTo>
                      <a:lnTo>
                        <a:pt x="1216" y="0"/>
                      </a:lnTo>
                      <a:close/>
                    </a:path>
                  </a:pathLst>
                </a:custGeom>
                <a:solidFill>
                  <a:srgbClr val="FFAA0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55"/>
                <p:cNvSpPr/>
                <p:nvPr/>
              </p:nvSpPr>
              <p:spPr>
                <a:xfrm>
                  <a:off x="822216" y="3776094"/>
                  <a:ext cx="196898" cy="199700"/>
                </a:xfrm>
                <a:custGeom>
                  <a:avLst/>
                  <a:gdLst/>
                  <a:ahLst/>
                  <a:cxnLst/>
                  <a:rect l="l" t="t" r="r" b="b"/>
                  <a:pathLst>
                    <a:path w="1476" h="1497" extrusionOk="0">
                      <a:moveTo>
                        <a:pt x="968" y="0"/>
                      </a:moveTo>
                      <a:lnTo>
                        <a:pt x="0" y="635"/>
                      </a:lnTo>
                      <a:lnTo>
                        <a:pt x="397" y="1190"/>
                      </a:lnTo>
                      <a:lnTo>
                        <a:pt x="1211" y="1497"/>
                      </a:lnTo>
                      <a:lnTo>
                        <a:pt x="1475" y="571"/>
                      </a:lnTo>
                      <a:lnTo>
                        <a:pt x="96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55"/>
                <p:cNvSpPr/>
                <p:nvPr/>
              </p:nvSpPr>
              <p:spPr>
                <a:xfrm>
                  <a:off x="375047" y="3817049"/>
                  <a:ext cx="167951" cy="196898"/>
                </a:xfrm>
                <a:custGeom>
                  <a:avLst/>
                  <a:gdLst/>
                  <a:ahLst/>
                  <a:cxnLst/>
                  <a:rect l="l" t="t" r="r" b="b"/>
                  <a:pathLst>
                    <a:path w="1259" h="1476" extrusionOk="0">
                      <a:moveTo>
                        <a:pt x="1216" y="0"/>
                      </a:moveTo>
                      <a:lnTo>
                        <a:pt x="48" y="111"/>
                      </a:lnTo>
                      <a:lnTo>
                        <a:pt x="0" y="793"/>
                      </a:lnTo>
                      <a:lnTo>
                        <a:pt x="598" y="1475"/>
                      </a:lnTo>
                      <a:lnTo>
                        <a:pt x="1259" y="772"/>
                      </a:lnTo>
                      <a:lnTo>
                        <a:pt x="1216"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55"/>
                <p:cNvSpPr/>
                <p:nvPr/>
              </p:nvSpPr>
              <p:spPr>
                <a:xfrm>
                  <a:off x="351701" y="3908032"/>
                  <a:ext cx="411406" cy="155945"/>
                </a:xfrm>
                <a:custGeom>
                  <a:avLst/>
                  <a:gdLst/>
                  <a:ahLst/>
                  <a:cxnLst/>
                  <a:rect l="l" t="t" r="r" b="b"/>
                  <a:pathLst>
                    <a:path w="3084" h="1169" extrusionOk="0">
                      <a:moveTo>
                        <a:pt x="154" y="0"/>
                      </a:moveTo>
                      <a:cubicBezTo>
                        <a:pt x="154" y="0"/>
                        <a:pt x="1" y="1147"/>
                        <a:pt x="133" y="1147"/>
                      </a:cubicBezTo>
                      <a:lnTo>
                        <a:pt x="3083" y="1168"/>
                      </a:lnTo>
                      <a:cubicBezTo>
                        <a:pt x="3083" y="1168"/>
                        <a:pt x="2887" y="640"/>
                        <a:pt x="2316" y="550"/>
                      </a:cubicBezTo>
                      <a:cubicBezTo>
                        <a:pt x="1455" y="397"/>
                        <a:pt x="1523" y="0"/>
                        <a:pt x="1523" y="0"/>
                      </a:cubicBezTo>
                      <a:lnTo>
                        <a:pt x="1523" y="0"/>
                      </a:lnTo>
                      <a:lnTo>
                        <a:pt x="773" y="661"/>
                      </a:lnTo>
                      <a:lnTo>
                        <a:pt x="15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55"/>
                <p:cNvSpPr/>
                <p:nvPr/>
              </p:nvSpPr>
              <p:spPr>
                <a:xfrm>
                  <a:off x="-265423" y="2961389"/>
                  <a:ext cx="919793" cy="911389"/>
                </a:xfrm>
                <a:custGeom>
                  <a:avLst/>
                  <a:gdLst/>
                  <a:ahLst/>
                  <a:cxnLst/>
                  <a:rect l="l" t="t" r="r" b="b"/>
                  <a:pathLst>
                    <a:path w="6895" h="6832" extrusionOk="0">
                      <a:moveTo>
                        <a:pt x="5594" y="1"/>
                      </a:moveTo>
                      <a:lnTo>
                        <a:pt x="1" y="181"/>
                      </a:lnTo>
                      <a:cubicBezTo>
                        <a:pt x="1" y="1349"/>
                        <a:pt x="926" y="2295"/>
                        <a:pt x="2094" y="2295"/>
                      </a:cubicBezTo>
                      <a:lnTo>
                        <a:pt x="4362" y="2295"/>
                      </a:lnTo>
                      <a:cubicBezTo>
                        <a:pt x="4495" y="2295"/>
                        <a:pt x="4584" y="2406"/>
                        <a:pt x="4537" y="2539"/>
                      </a:cubicBezTo>
                      <a:lnTo>
                        <a:pt x="4738" y="6742"/>
                      </a:lnTo>
                      <a:cubicBezTo>
                        <a:pt x="4717" y="6789"/>
                        <a:pt x="4738" y="6811"/>
                        <a:pt x="4780" y="6811"/>
                      </a:cubicBezTo>
                      <a:lnTo>
                        <a:pt x="5552" y="6811"/>
                      </a:lnTo>
                      <a:cubicBezTo>
                        <a:pt x="5573" y="6811"/>
                        <a:pt x="6038" y="6832"/>
                        <a:pt x="6038" y="6832"/>
                      </a:cubicBezTo>
                      <a:lnTo>
                        <a:pt x="6652" y="1434"/>
                      </a:lnTo>
                      <a:cubicBezTo>
                        <a:pt x="6895" y="905"/>
                        <a:pt x="6171" y="1"/>
                        <a:pt x="5594"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55"/>
                <p:cNvSpPr/>
                <p:nvPr/>
              </p:nvSpPr>
              <p:spPr>
                <a:xfrm>
                  <a:off x="-94667" y="2993940"/>
                  <a:ext cx="593230" cy="870435"/>
                </a:xfrm>
                <a:custGeom>
                  <a:avLst/>
                  <a:gdLst/>
                  <a:ahLst/>
                  <a:cxnLst/>
                  <a:rect l="l" t="t" r="r" b="b"/>
                  <a:pathLst>
                    <a:path w="4447" h="6525" extrusionOk="0">
                      <a:moveTo>
                        <a:pt x="21" y="0"/>
                      </a:moveTo>
                      <a:cubicBezTo>
                        <a:pt x="21" y="0"/>
                        <a:pt x="0" y="90"/>
                        <a:pt x="0" y="201"/>
                      </a:cubicBezTo>
                      <a:cubicBezTo>
                        <a:pt x="21" y="376"/>
                        <a:pt x="42" y="640"/>
                        <a:pt x="175" y="862"/>
                      </a:cubicBezTo>
                      <a:cubicBezTo>
                        <a:pt x="307" y="1079"/>
                        <a:pt x="550" y="1237"/>
                        <a:pt x="968" y="1237"/>
                      </a:cubicBezTo>
                      <a:lnTo>
                        <a:pt x="1872" y="1237"/>
                      </a:lnTo>
                      <a:cubicBezTo>
                        <a:pt x="2422" y="1237"/>
                        <a:pt x="3040" y="1237"/>
                        <a:pt x="3569" y="1258"/>
                      </a:cubicBezTo>
                      <a:cubicBezTo>
                        <a:pt x="4050" y="1258"/>
                        <a:pt x="4425" y="1655"/>
                        <a:pt x="4425" y="2115"/>
                      </a:cubicBezTo>
                      <a:cubicBezTo>
                        <a:pt x="4425" y="2205"/>
                        <a:pt x="4404" y="2295"/>
                        <a:pt x="4383" y="2358"/>
                      </a:cubicBezTo>
                      <a:lnTo>
                        <a:pt x="4097" y="6524"/>
                      </a:lnTo>
                      <a:lnTo>
                        <a:pt x="4119" y="6524"/>
                      </a:lnTo>
                      <a:lnTo>
                        <a:pt x="4404" y="2379"/>
                      </a:lnTo>
                      <a:cubicBezTo>
                        <a:pt x="4425" y="2295"/>
                        <a:pt x="4446" y="2205"/>
                        <a:pt x="4446" y="2115"/>
                      </a:cubicBezTo>
                      <a:cubicBezTo>
                        <a:pt x="4446" y="1655"/>
                        <a:pt x="4076" y="1237"/>
                        <a:pt x="3569" y="1237"/>
                      </a:cubicBezTo>
                      <a:cubicBezTo>
                        <a:pt x="3040" y="1211"/>
                        <a:pt x="2422" y="1211"/>
                        <a:pt x="1872" y="1211"/>
                      </a:cubicBezTo>
                      <a:lnTo>
                        <a:pt x="968" y="1211"/>
                      </a:lnTo>
                      <a:cubicBezTo>
                        <a:pt x="550" y="1211"/>
                        <a:pt x="328" y="1058"/>
                        <a:pt x="196" y="841"/>
                      </a:cubicBezTo>
                      <a:cubicBezTo>
                        <a:pt x="64" y="640"/>
                        <a:pt x="42" y="376"/>
                        <a:pt x="42" y="201"/>
                      </a:cubicBezTo>
                      <a:lnTo>
                        <a:pt x="42" y="48"/>
                      </a:lnTo>
                      <a:lnTo>
                        <a:pt x="4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55"/>
                <p:cNvSpPr/>
                <p:nvPr/>
              </p:nvSpPr>
              <p:spPr>
                <a:xfrm>
                  <a:off x="569016" y="2095056"/>
                  <a:ext cx="296948" cy="452493"/>
                </a:xfrm>
                <a:custGeom>
                  <a:avLst/>
                  <a:gdLst/>
                  <a:ahLst/>
                  <a:cxnLst/>
                  <a:rect l="l" t="t" r="r" b="b"/>
                  <a:pathLst>
                    <a:path w="2226" h="3392" extrusionOk="0">
                      <a:moveTo>
                        <a:pt x="1942" y="1"/>
                      </a:moveTo>
                      <a:cubicBezTo>
                        <a:pt x="1779" y="1"/>
                        <a:pt x="793" y="1652"/>
                        <a:pt x="793" y="1652"/>
                      </a:cubicBezTo>
                      <a:lnTo>
                        <a:pt x="0" y="2445"/>
                      </a:lnTo>
                      <a:lnTo>
                        <a:pt x="952" y="3391"/>
                      </a:lnTo>
                      <a:lnTo>
                        <a:pt x="1613" y="2244"/>
                      </a:lnTo>
                      <a:lnTo>
                        <a:pt x="2226" y="1277"/>
                      </a:lnTo>
                      <a:lnTo>
                        <a:pt x="1745" y="769"/>
                      </a:lnTo>
                      <a:cubicBezTo>
                        <a:pt x="1745" y="769"/>
                        <a:pt x="1983" y="129"/>
                        <a:pt x="1962" y="18"/>
                      </a:cubicBezTo>
                      <a:cubicBezTo>
                        <a:pt x="1958" y="6"/>
                        <a:pt x="1951" y="1"/>
                        <a:pt x="1942"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55"/>
                <p:cNvSpPr/>
                <p:nvPr/>
              </p:nvSpPr>
              <p:spPr>
                <a:xfrm>
                  <a:off x="713492" y="2220190"/>
                  <a:ext cx="73503" cy="48024"/>
                </a:xfrm>
                <a:custGeom>
                  <a:avLst/>
                  <a:gdLst/>
                  <a:ahLst/>
                  <a:cxnLst/>
                  <a:rect l="l" t="t" r="r" b="b"/>
                  <a:pathLst>
                    <a:path w="551" h="360" extrusionOk="0">
                      <a:moveTo>
                        <a:pt x="176" y="0"/>
                      </a:moveTo>
                      <a:cubicBezTo>
                        <a:pt x="148" y="0"/>
                        <a:pt x="137" y="36"/>
                        <a:pt x="154" y="53"/>
                      </a:cubicBezTo>
                      <a:cubicBezTo>
                        <a:pt x="218" y="74"/>
                        <a:pt x="265" y="96"/>
                        <a:pt x="308" y="117"/>
                      </a:cubicBezTo>
                      <a:cubicBezTo>
                        <a:pt x="350" y="138"/>
                        <a:pt x="371" y="138"/>
                        <a:pt x="397" y="164"/>
                      </a:cubicBezTo>
                      <a:cubicBezTo>
                        <a:pt x="419" y="164"/>
                        <a:pt x="419" y="164"/>
                        <a:pt x="440" y="185"/>
                      </a:cubicBezTo>
                      <a:cubicBezTo>
                        <a:pt x="482" y="185"/>
                        <a:pt x="482" y="228"/>
                        <a:pt x="419" y="270"/>
                      </a:cubicBezTo>
                      <a:cubicBezTo>
                        <a:pt x="308" y="318"/>
                        <a:pt x="154" y="318"/>
                        <a:pt x="43" y="318"/>
                      </a:cubicBezTo>
                      <a:cubicBezTo>
                        <a:pt x="1" y="318"/>
                        <a:pt x="1" y="360"/>
                        <a:pt x="43" y="360"/>
                      </a:cubicBezTo>
                      <a:lnTo>
                        <a:pt x="350" y="360"/>
                      </a:lnTo>
                      <a:cubicBezTo>
                        <a:pt x="397" y="339"/>
                        <a:pt x="503" y="339"/>
                        <a:pt x="530" y="270"/>
                      </a:cubicBezTo>
                      <a:cubicBezTo>
                        <a:pt x="551" y="207"/>
                        <a:pt x="530" y="185"/>
                        <a:pt x="482" y="138"/>
                      </a:cubicBezTo>
                      <a:cubicBezTo>
                        <a:pt x="397" y="74"/>
                        <a:pt x="286" y="53"/>
                        <a:pt x="197" y="6"/>
                      </a:cubicBezTo>
                      <a:cubicBezTo>
                        <a:pt x="189" y="2"/>
                        <a:pt x="182" y="0"/>
                        <a:pt x="17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55"/>
                <p:cNvSpPr/>
                <p:nvPr/>
              </p:nvSpPr>
              <p:spPr>
                <a:xfrm>
                  <a:off x="772990" y="2196444"/>
                  <a:ext cx="33750" cy="43622"/>
                </a:xfrm>
                <a:custGeom>
                  <a:avLst/>
                  <a:gdLst/>
                  <a:ahLst/>
                  <a:cxnLst/>
                  <a:rect l="l" t="t" r="r" b="b"/>
                  <a:pathLst>
                    <a:path w="253" h="327" extrusionOk="0">
                      <a:moveTo>
                        <a:pt x="213" y="1"/>
                      </a:moveTo>
                      <a:cubicBezTo>
                        <a:pt x="205" y="1"/>
                        <a:pt x="196" y="3"/>
                        <a:pt x="189" y="9"/>
                      </a:cubicBezTo>
                      <a:cubicBezTo>
                        <a:pt x="126" y="99"/>
                        <a:pt x="57" y="184"/>
                        <a:pt x="15" y="295"/>
                      </a:cubicBezTo>
                      <a:cubicBezTo>
                        <a:pt x="0" y="309"/>
                        <a:pt x="16" y="327"/>
                        <a:pt x="35" y="327"/>
                      </a:cubicBezTo>
                      <a:cubicBezTo>
                        <a:pt x="43" y="327"/>
                        <a:pt x="51" y="324"/>
                        <a:pt x="57" y="316"/>
                      </a:cubicBezTo>
                      <a:cubicBezTo>
                        <a:pt x="105" y="231"/>
                        <a:pt x="168" y="120"/>
                        <a:pt x="237" y="51"/>
                      </a:cubicBezTo>
                      <a:cubicBezTo>
                        <a:pt x="252" y="20"/>
                        <a:pt x="234" y="1"/>
                        <a:pt x="2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55"/>
                <p:cNvSpPr/>
                <p:nvPr/>
              </p:nvSpPr>
              <p:spPr>
                <a:xfrm>
                  <a:off x="766453" y="2222991"/>
                  <a:ext cx="60697" cy="52159"/>
                </a:xfrm>
                <a:custGeom>
                  <a:avLst/>
                  <a:gdLst/>
                  <a:ahLst/>
                  <a:cxnLst/>
                  <a:rect l="l" t="t" r="r" b="b"/>
                  <a:pathLst>
                    <a:path w="455" h="391" extrusionOk="0">
                      <a:moveTo>
                        <a:pt x="418" y="0"/>
                      </a:moveTo>
                      <a:cubicBezTo>
                        <a:pt x="410" y="0"/>
                        <a:pt x="403" y="4"/>
                        <a:pt x="397" y="11"/>
                      </a:cubicBezTo>
                      <a:cubicBezTo>
                        <a:pt x="371" y="75"/>
                        <a:pt x="328" y="143"/>
                        <a:pt x="286" y="207"/>
                      </a:cubicBezTo>
                      <a:cubicBezTo>
                        <a:pt x="265" y="228"/>
                        <a:pt x="238" y="249"/>
                        <a:pt x="217" y="275"/>
                      </a:cubicBezTo>
                      <a:cubicBezTo>
                        <a:pt x="203" y="290"/>
                        <a:pt x="128" y="345"/>
                        <a:pt x="88" y="345"/>
                      </a:cubicBezTo>
                      <a:cubicBezTo>
                        <a:pt x="69" y="345"/>
                        <a:pt x="57" y="332"/>
                        <a:pt x="64" y="297"/>
                      </a:cubicBezTo>
                      <a:cubicBezTo>
                        <a:pt x="64" y="273"/>
                        <a:pt x="48" y="261"/>
                        <a:pt x="32" y="261"/>
                      </a:cubicBezTo>
                      <a:cubicBezTo>
                        <a:pt x="16" y="261"/>
                        <a:pt x="0" y="273"/>
                        <a:pt x="0" y="297"/>
                      </a:cubicBezTo>
                      <a:cubicBezTo>
                        <a:pt x="0" y="364"/>
                        <a:pt x="39" y="390"/>
                        <a:pt x="90" y="390"/>
                      </a:cubicBezTo>
                      <a:cubicBezTo>
                        <a:pt x="122" y="390"/>
                        <a:pt x="161" y="379"/>
                        <a:pt x="196" y="360"/>
                      </a:cubicBezTo>
                      <a:cubicBezTo>
                        <a:pt x="307" y="297"/>
                        <a:pt x="397" y="164"/>
                        <a:pt x="439" y="53"/>
                      </a:cubicBezTo>
                      <a:cubicBezTo>
                        <a:pt x="455" y="23"/>
                        <a:pt x="437" y="0"/>
                        <a:pt x="41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55"/>
                <p:cNvSpPr/>
                <p:nvPr/>
              </p:nvSpPr>
              <p:spPr>
                <a:xfrm>
                  <a:off x="780594" y="2245270"/>
                  <a:ext cx="69768" cy="57362"/>
                </a:xfrm>
                <a:custGeom>
                  <a:avLst/>
                  <a:gdLst/>
                  <a:ahLst/>
                  <a:cxnLst/>
                  <a:rect l="l" t="t" r="r" b="b"/>
                  <a:pathLst>
                    <a:path w="523" h="430" extrusionOk="0">
                      <a:moveTo>
                        <a:pt x="489" y="0"/>
                      </a:moveTo>
                      <a:cubicBezTo>
                        <a:pt x="481" y="0"/>
                        <a:pt x="472" y="5"/>
                        <a:pt x="465" y="19"/>
                      </a:cubicBezTo>
                      <a:cubicBezTo>
                        <a:pt x="397" y="108"/>
                        <a:pt x="333" y="193"/>
                        <a:pt x="265" y="283"/>
                      </a:cubicBezTo>
                      <a:cubicBezTo>
                        <a:pt x="248" y="299"/>
                        <a:pt x="195" y="368"/>
                        <a:pt x="149" y="368"/>
                      </a:cubicBezTo>
                      <a:cubicBezTo>
                        <a:pt x="135" y="368"/>
                        <a:pt x="122" y="362"/>
                        <a:pt x="111" y="346"/>
                      </a:cubicBezTo>
                      <a:cubicBezTo>
                        <a:pt x="90" y="304"/>
                        <a:pt x="69" y="262"/>
                        <a:pt x="69" y="193"/>
                      </a:cubicBezTo>
                      <a:cubicBezTo>
                        <a:pt x="69" y="184"/>
                        <a:pt x="57" y="179"/>
                        <a:pt x="43" y="179"/>
                      </a:cubicBezTo>
                      <a:cubicBezTo>
                        <a:pt x="24" y="179"/>
                        <a:pt x="0" y="189"/>
                        <a:pt x="0" y="214"/>
                      </a:cubicBezTo>
                      <a:cubicBezTo>
                        <a:pt x="22" y="307"/>
                        <a:pt x="71" y="430"/>
                        <a:pt x="163" y="430"/>
                      </a:cubicBezTo>
                      <a:cubicBezTo>
                        <a:pt x="181" y="430"/>
                        <a:pt x="201" y="425"/>
                        <a:pt x="222" y="415"/>
                      </a:cubicBezTo>
                      <a:cubicBezTo>
                        <a:pt x="265" y="373"/>
                        <a:pt x="312" y="325"/>
                        <a:pt x="354" y="262"/>
                      </a:cubicBezTo>
                      <a:cubicBezTo>
                        <a:pt x="397" y="193"/>
                        <a:pt x="465" y="108"/>
                        <a:pt x="508" y="40"/>
                      </a:cubicBezTo>
                      <a:cubicBezTo>
                        <a:pt x="522" y="25"/>
                        <a:pt x="507" y="0"/>
                        <a:pt x="4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55"/>
                <p:cNvSpPr/>
                <p:nvPr/>
              </p:nvSpPr>
              <p:spPr>
                <a:xfrm>
                  <a:off x="807408" y="2261679"/>
                  <a:ext cx="60964" cy="50959"/>
                </a:xfrm>
                <a:custGeom>
                  <a:avLst/>
                  <a:gdLst/>
                  <a:ahLst/>
                  <a:cxnLst/>
                  <a:rect l="l" t="t" r="r" b="b"/>
                  <a:pathLst>
                    <a:path w="457" h="382" extrusionOk="0">
                      <a:moveTo>
                        <a:pt x="410" y="1"/>
                      </a:moveTo>
                      <a:cubicBezTo>
                        <a:pt x="405" y="1"/>
                        <a:pt x="401" y="3"/>
                        <a:pt x="397" y="7"/>
                      </a:cubicBezTo>
                      <a:cubicBezTo>
                        <a:pt x="354" y="70"/>
                        <a:pt x="307" y="139"/>
                        <a:pt x="264" y="181"/>
                      </a:cubicBezTo>
                      <a:cubicBezTo>
                        <a:pt x="243" y="223"/>
                        <a:pt x="222" y="271"/>
                        <a:pt x="175" y="292"/>
                      </a:cubicBezTo>
                      <a:cubicBezTo>
                        <a:pt x="175" y="313"/>
                        <a:pt x="153" y="313"/>
                        <a:pt x="153" y="313"/>
                      </a:cubicBezTo>
                      <a:cubicBezTo>
                        <a:pt x="149" y="316"/>
                        <a:pt x="144" y="317"/>
                        <a:pt x="139" y="317"/>
                      </a:cubicBezTo>
                      <a:cubicBezTo>
                        <a:pt x="101" y="317"/>
                        <a:pt x="64" y="247"/>
                        <a:pt x="64" y="223"/>
                      </a:cubicBezTo>
                      <a:cubicBezTo>
                        <a:pt x="55" y="215"/>
                        <a:pt x="43" y="210"/>
                        <a:pt x="32" y="210"/>
                      </a:cubicBezTo>
                      <a:cubicBezTo>
                        <a:pt x="15" y="210"/>
                        <a:pt x="0" y="221"/>
                        <a:pt x="0" y="250"/>
                      </a:cubicBezTo>
                      <a:cubicBezTo>
                        <a:pt x="21" y="313"/>
                        <a:pt x="64" y="355"/>
                        <a:pt x="132" y="382"/>
                      </a:cubicBezTo>
                      <a:cubicBezTo>
                        <a:pt x="153" y="382"/>
                        <a:pt x="196" y="355"/>
                        <a:pt x="222" y="334"/>
                      </a:cubicBezTo>
                      <a:cubicBezTo>
                        <a:pt x="307" y="250"/>
                        <a:pt x="376" y="139"/>
                        <a:pt x="439" y="49"/>
                      </a:cubicBezTo>
                      <a:cubicBezTo>
                        <a:pt x="456" y="32"/>
                        <a:pt x="432" y="1"/>
                        <a:pt x="41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55"/>
                <p:cNvSpPr/>
                <p:nvPr/>
              </p:nvSpPr>
              <p:spPr>
                <a:xfrm>
                  <a:off x="154931" y="2215654"/>
                  <a:ext cx="558679" cy="757845"/>
                </a:xfrm>
                <a:custGeom>
                  <a:avLst/>
                  <a:gdLst/>
                  <a:ahLst/>
                  <a:cxnLst/>
                  <a:rect l="l" t="t" r="r" b="b"/>
                  <a:pathLst>
                    <a:path w="4188" h="5681" extrusionOk="0">
                      <a:moveTo>
                        <a:pt x="99" y="0"/>
                      </a:moveTo>
                      <a:cubicBezTo>
                        <a:pt x="36" y="0"/>
                        <a:pt x="1" y="18"/>
                        <a:pt x="1" y="18"/>
                      </a:cubicBezTo>
                      <a:cubicBezTo>
                        <a:pt x="196" y="352"/>
                        <a:pt x="968" y="5681"/>
                        <a:pt x="968" y="5681"/>
                      </a:cubicBezTo>
                      <a:lnTo>
                        <a:pt x="1037" y="5459"/>
                      </a:lnTo>
                      <a:lnTo>
                        <a:pt x="1455" y="5395"/>
                      </a:lnTo>
                      <a:cubicBezTo>
                        <a:pt x="1608" y="5353"/>
                        <a:pt x="1740" y="5284"/>
                        <a:pt x="1830" y="5173"/>
                      </a:cubicBezTo>
                      <a:lnTo>
                        <a:pt x="4188" y="2487"/>
                      </a:lnTo>
                      <a:lnTo>
                        <a:pt x="3104" y="1340"/>
                      </a:lnTo>
                      <a:lnTo>
                        <a:pt x="1761" y="2710"/>
                      </a:lnTo>
                      <a:cubicBezTo>
                        <a:pt x="1761" y="2710"/>
                        <a:pt x="1677" y="2334"/>
                        <a:pt x="1058" y="1055"/>
                      </a:cubicBezTo>
                      <a:cubicBezTo>
                        <a:pt x="625" y="128"/>
                        <a:pt x="265" y="0"/>
                        <a:pt x="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55"/>
                <p:cNvSpPr/>
                <p:nvPr/>
              </p:nvSpPr>
              <p:spPr>
                <a:xfrm>
                  <a:off x="-356405" y="2139079"/>
                  <a:ext cx="660997" cy="952209"/>
                </a:xfrm>
                <a:custGeom>
                  <a:avLst/>
                  <a:gdLst/>
                  <a:ahLst/>
                  <a:cxnLst/>
                  <a:rect l="l" t="t" r="r" b="b"/>
                  <a:pathLst>
                    <a:path w="4955" h="7138" extrusionOk="0">
                      <a:moveTo>
                        <a:pt x="2290" y="0"/>
                      </a:moveTo>
                      <a:lnTo>
                        <a:pt x="1782" y="265"/>
                      </a:lnTo>
                      <a:cubicBezTo>
                        <a:pt x="1782" y="265"/>
                        <a:pt x="355" y="704"/>
                        <a:pt x="175" y="2115"/>
                      </a:cubicBezTo>
                      <a:cubicBezTo>
                        <a:pt x="1" y="3521"/>
                        <a:pt x="815" y="7138"/>
                        <a:pt x="815" y="7138"/>
                      </a:cubicBezTo>
                      <a:cubicBezTo>
                        <a:pt x="815" y="7138"/>
                        <a:pt x="1698" y="6762"/>
                        <a:pt x="2047" y="6651"/>
                      </a:cubicBezTo>
                      <a:cubicBezTo>
                        <a:pt x="2575" y="6519"/>
                        <a:pt x="2998" y="6498"/>
                        <a:pt x="3368" y="6498"/>
                      </a:cubicBezTo>
                      <a:lnTo>
                        <a:pt x="4955" y="6191"/>
                      </a:lnTo>
                      <a:lnTo>
                        <a:pt x="4384" y="1697"/>
                      </a:lnTo>
                      <a:cubicBezTo>
                        <a:pt x="4294" y="1343"/>
                        <a:pt x="4251" y="836"/>
                        <a:pt x="3945" y="614"/>
                      </a:cubicBezTo>
                      <a:lnTo>
                        <a:pt x="3368" y="286"/>
                      </a:lnTo>
                      <a:lnTo>
                        <a:pt x="229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55"/>
                <p:cNvSpPr/>
                <p:nvPr/>
              </p:nvSpPr>
              <p:spPr>
                <a:xfrm>
                  <a:off x="355037" y="2345591"/>
                  <a:ext cx="300817" cy="378989"/>
                </a:xfrm>
                <a:custGeom>
                  <a:avLst/>
                  <a:gdLst/>
                  <a:ahLst/>
                  <a:cxnLst/>
                  <a:rect l="l" t="t" r="r" b="b"/>
                  <a:pathLst>
                    <a:path w="2255" h="2841" extrusionOk="0">
                      <a:moveTo>
                        <a:pt x="2076" y="0"/>
                      </a:moveTo>
                      <a:cubicBezTo>
                        <a:pt x="2053" y="0"/>
                        <a:pt x="2027" y="6"/>
                        <a:pt x="2001" y="17"/>
                      </a:cubicBezTo>
                      <a:lnTo>
                        <a:pt x="790" y="520"/>
                      </a:lnTo>
                      <a:cubicBezTo>
                        <a:pt x="705" y="567"/>
                        <a:pt x="637" y="631"/>
                        <a:pt x="615" y="742"/>
                      </a:cubicBezTo>
                      <a:lnTo>
                        <a:pt x="18" y="2766"/>
                      </a:lnTo>
                      <a:cubicBezTo>
                        <a:pt x="1" y="2805"/>
                        <a:pt x="86" y="2841"/>
                        <a:pt x="144" y="2841"/>
                      </a:cubicBezTo>
                      <a:cubicBezTo>
                        <a:pt x="157" y="2841"/>
                        <a:pt x="168" y="2839"/>
                        <a:pt x="177" y="2835"/>
                      </a:cubicBezTo>
                      <a:lnTo>
                        <a:pt x="1451" y="2174"/>
                      </a:lnTo>
                      <a:cubicBezTo>
                        <a:pt x="1562" y="2132"/>
                        <a:pt x="1631" y="2042"/>
                        <a:pt x="1673" y="1931"/>
                      </a:cubicBezTo>
                      <a:lnTo>
                        <a:pt x="2202" y="255"/>
                      </a:lnTo>
                      <a:cubicBezTo>
                        <a:pt x="2254" y="128"/>
                        <a:pt x="2190" y="0"/>
                        <a:pt x="20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55"/>
                <p:cNvSpPr/>
                <p:nvPr/>
              </p:nvSpPr>
              <p:spPr>
                <a:xfrm>
                  <a:off x="372246" y="2352127"/>
                  <a:ext cx="284142" cy="374721"/>
                </a:xfrm>
                <a:custGeom>
                  <a:avLst/>
                  <a:gdLst/>
                  <a:ahLst/>
                  <a:cxnLst/>
                  <a:rect l="l" t="t" r="r" b="b"/>
                  <a:pathLst>
                    <a:path w="2130" h="2809" extrusionOk="0">
                      <a:moveTo>
                        <a:pt x="2003" y="1"/>
                      </a:moveTo>
                      <a:cubicBezTo>
                        <a:pt x="1990" y="1"/>
                        <a:pt x="1976" y="4"/>
                        <a:pt x="1962" y="11"/>
                      </a:cubicBezTo>
                      <a:lnTo>
                        <a:pt x="772" y="518"/>
                      </a:lnTo>
                      <a:cubicBezTo>
                        <a:pt x="709" y="560"/>
                        <a:pt x="640" y="603"/>
                        <a:pt x="619" y="693"/>
                      </a:cubicBezTo>
                      <a:lnTo>
                        <a:pt x="0" y="2807"/>
                      </a:lnTo>
                      <a:cubicBezTo>
                        <a:pt x="0" y="2808"/>
                        <a:pt x="1" y="2808"/>
                        <a:pt x="1" y="2808"/>
                      </a:cubicBezTo>
                      <a:cubicBezTo>
                        <a:pt x="41" y="2808"/>
                        <a:pt x="981" y="2343"/>
                        <a:pt x="1369" y="2147"/>
                      </a:cubicBezTo>
                      <a:cubicBezTo>
                        <a:pt x="1475" y="2083"/>
                        <a:pt x="1502" y="2035"/>
                        <a:pt x="1544" y="1903"/>
                      </a:cubicBezTo>
                      <a:lnTo>
                        <a:pt x="2094" y="164"/>
                      </a:lnTo>
                      <a:cubicBezTo>
                        <a:pt x="2129" y="88"/>
                        <a:pt x="2075" y="1"/>
                        <a:pt x="2003"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55"/>
                <p:cNvSpPr/>
                <p:nvPr/>
              </p:nvSpPr>
              <p:spPr>
                <a:xfrm>
                  <a:off x="425073" y="2453649"/>
                  <a:ext cx="20544" cy="43889"/>
                </a:xfrm>
                <a:custGeom>
                  <a:avLst/>
                  <a:gdLst/>
                  <a:ahLst/>
                  <a:cxnLst/>
                  <a:rect l="l" t="t" r="r" b="b"/>
                  <a:pathLst>
                    <a:path w="154" h="329" extrusionOk="0">
                      <a:moveTo>
                        <a:pt x="112" y="0"/>
                      </a:moveTo>
                      <a:cubicBezTo>
                        <a:pt x="112" y="0"/>
                        <a:pt x="91" y="21"/>
                        <a:pt x="90" y="42"/>
                      </a:cubicBezTo>
                      <a:lnTo>
                        <a:pt x="90" y="42"/>
                      </a:lnTo>
                      <a:cubicBezTo>
                        <a:pt x="91" y="21"/>
                        <a:pt x="112" y="21"/>
                        <a:pt x="112" y="21"/>
                      </a:cubicBezTo>
                      <a:lnTo>
                        <a:pt x="133" y="21"/>
                      </a:lnTo>
                      <a:cubicBezTo>
                        <a:pt x="133" y="0"/>
                        <a:pt x="133" y="0"/>
                        <a:pt x="112" y="0"/>
                      </a:cubicBezTo>
                      <a:close/>
                      <a:moveTo>
                        <a:pt x="133" y="21"/>
                      </a:moveTo>
                      <a:lnTo>
                        <a:pt x="154" y="43"/>
                      </a:lnTo>
                      <a:lnTo>
                        <a:pt x="154" y="21"/>
                      </a:lnTo>
                      <a:close/>
                      <a:moveTo>
                        <a:pt x="154" y="43"/>
                      </a:moveTo>
                      <a:lnTo>
                        <a:pt x="154" y="43"/>
                      </a:lnTo>
                      <a:lnTo>
                        <a:pt x="154" y="43"/>
                      </a:lnTo>
                      <a:close/>
                      <a:moveTo>
                        <a:pt x="90" y="43"/>
                      </a:moveTo>
                      <a:lnTo>
                        <a:pt x="1" y="286"/>
                      </a:lnTo>
                      <a:lnTo>
                        <a:pt x="1" y="307"/>
                      </a:lnTo>
                      <a:cubicBezTo>
                        <a:pt x="1" y="307"/>
                        <a:pt x="1" y="328"/>
                        <a:pt x="22" y="328"/>
                      </a:cubicBezTo>
                      <a:lnTo>
                        <a:pt x="22" y="307"/>
                      </a:lnTo>
                      <a:lnTo>
                        <a:pt x="22" y="286"/>
                      </a:lnTo>
                      <a:lnTo>
                        <a:pt x="90" y="43"/>
                      </a:lnTo>
                      <a:close/>
                      <a:moveTo>
                        <a:pt x="154" y="43"/>
                      </a:moveTo>
                      <a:lnTo>
                        <a:pt x="69" y="307"/>
                      </a:lnTo>
                      <a:cubicBezTo>
                        <a:pt x="69" y="328"/>
                        <a:pt x="48" y="328"/>
                        <a:pt x="48" y="328"/>
                      </a:cubicBezTo>
                      <a:cubicBezTo>
                        <a:pt x="69" y="328"/>
                        <a:pt x="69" y="328"/>
                        <a:pt x="90" y="307"/>
                      </a:cubicBezTo>
                      <a:lnTo>
                        <a:pt x="154" y="64"/>
                      </a:lnTo>
                      <a:lnTo>
                        <a:pt x="154" y="43"/>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55"/>
                <p:cNvSpPr/>
                <p:nvPr/>
              </p:nvSpPr>
              <p:spPr>
                <a:xfrm>
                  <a:off x="410266" y="2503009"/>
                  <a:ext cx="21344" cy="44556"/>
                </a:xfrm>
                <a:custGeom>
                  <a:avLst/>
                  <a:gdLst/>
                  <a:ahLst/>
                  <a:cxnLst/>
                  <a:rect l="l" t="t" r="r" b="b"/>
                  <a:pathLst>
                    <a:path w="160" h="334" extrusionOk="0">
                      <a:moveTo>
                        <a:pt x="112" y="0"/>
                      </a:moveTo>
                      <a:lnTo>
                        <a:pt x="90" y="27"/>
                      </a:lnTo>
                      <a:lnTo>
                        <a:pt x="133" y="27"/>
                      </a:lnTo>
                      <a:lnTo>
                        <a:pt x="159" y="48"/>
                      </a:lnTo>
                      <a:lnTo>
                        <a:pt x="159" y="27"/>
                      </a:lnTo>
                      <a:lnTo>
                        <a:pt x="133" y="0"/>
                      </a:lnTo>
                      <a:close/>
                      <a:moveTo>
                        <a:pt x="90" y="27"/>
                      </a:moveTo>
                      <a:lnTo>
                        <a:pt x="1" y="291"/>
                      </a:lnTo>
                      <a:cubicBezTo>
                        <a:pt x="1" y="312"/>
                        <a:pt x="27" y="312"/>
                        <a:pt x="27" y="333"/>
                      </a:cubicBezTo>
                      <a:lnTo>
                        <a:pt x="48" y="333"/>
                      </a:lnTo>
                      <a:lnTo>
                        <a:pt x="27" y="312"/>
                      </a:lnTo>
                      <a:lnTo>
                        <a:pt x="27" y="291"/>
                      </a:lnTo>
                      <a:lnTo>
                        <a:pt x="90" y="27"/>
                      </a:lnTo>
                      <a:close/>
                      <a:moveTo>
                        <a:pt x="159" y="48"/>
                      </a:moveTo>
                      <a:lnTo>
                        <a:pt x="69" y="312"/>
                      </a:lnTo>
                      <a:cubicBezTo>
                        <a:pt x="69" y="312"/>
                        <a:pt x="69" y="333"/>
                        <a:pt x="48" y="333"/>
                      </a:cubicBezTo>
                      <a:cubicBezTo>
                        <a:pt x="69" y="333"/>
                        <a:pt x="69" y="333"/>
                        <a:pt x="90" y="312"/>
                      </a:cubicBezTo>
                      <a:lnTo>
                        <a:pt x="159" y="48"/>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55"/>
                <p:cNvSpPr/>
                <p:nvPr/>
              </p:nvSpPr>
              <p:spPr>
                <a:xfrm>
                  <a:off x="96367" y="2491669"/>
                  <a:ext cx="487577" cy="452226"/>
                </a:xfrm>
                <a:custGeom>
                  <a:avLst/>
                  <a:gdLst/>
                  <a:ahLst/>
                  <a:cxnLst/>
                  <a:rect l="l" t="t" r="r" b="b"/>
                  <a:pathLst>
                    <a:path w="3655" h="3390" extrusionOk="0">
                      <a:moveTo>
                        <a:pt x="3230" y="0"/>
                      </a:moveTo>
                      <a:cubicBezTo>
                        <a:pt x="3130" y="0"/>
                        <a:pt x="2795" y="421"/>
                        <a:pt x="2687" y="530"/>
                      </a:cubicBezTo>
                      <a:cubicBezTo>
                        <a:pt x="2588" y="605"/>
                        <a:pt x="2247" y="893"/>
                        <a:pt x="2187" y="893"/>
                      </a:cubicBezTo>
                      <a:cubicBezTo>
                        <a:pt x="2180" y="893"/>
                        <a:pt x="2177" y="888"/>
                        <a:pt x="2179" y="878"/>
                      </a:cubicBezTo>
                      <a:lnTo>
                        <a:pt x="2401" y="265"/>
                      </a:lnTo>
                      <a:lnTo>
                        <a:pt x="2401" y="265"/>
                      </a:lnTo>
                      <a:cubicBezTo>
                        <a:pt x="2401" y="265"/>
                        <a:pt x="1936" y="704"/>
                        <a:pt x="1872" y="947"/>
                      </a:cubicBezTo>
                      <a:cubicBezTo>
                        <a:pt x="1825" y="1079"/>
                        <a:pt x="1804" y="1233"/>
                        <a:pt x="1804" y="1233"/>
                      </a:cubicBezTo>
                      <a:lnTo>
                        <a:pt x="1" y="2576"/>
                      </a:lnTo>
                      <a:lnTo>
                        <a:pt x="1011" y="3390"/>
                      </a:lnTo>
                      <a:cubicBezTo>
                        <a:pt x="2221" y="2179"/>
                        <a:pt x="3147" y="1233"/>
                        <a:pt x="3279" y="1101"/>
                      </a:cubicBezTo>
                      <a:cubicBezTo>
                        <a:pt x="3369" y="1011"/>
                        <a:pt x="3591" y="773"/>
                        <a:pt x="3570" y="725"/>
                      </a:cubicBezTo>
                      <a:cubicBezTo>
                        <a:pt x="3566" y="718"/>
                        <a:pt x="3559" y="715"/>
                        <a:pt x="3551" y="715"/>
                      </a:cubicBezTo>
                      <a:cubicBezTo>
                        <a:pt x="3456" y="715"/>
                        <a:pt x="3100" y="1101"/>
                        <a:pt x="3084" y="1101"/>
                      </a:cubicBezTo>
                      <a:cubicBezTo>
                        <a:pt x="3083" y="1101"/>
                        <a:pt x="3083" y="1101"/>
                        <a:pt x="3083" y="1101"/>
                      </a:cubicBezTo>
                      <a:cubicBezTo>
                        <a:pt x="3104" y="1058"/>
                        <a:pt x="3654" y="551"/>
                        <a:pt x="3633" y="482"/>
                      </a:cubicBezTo>
                      <a:cubicBezTo>
                        <a:pt x="3629" y="469"/>
                        <a:pt x="3619" y="463"/>
                        <a:pt x="3604" y="463"/>
                      </a:cubicBezTo>
                      <a:cubicBezTo>
                        <a:pt x="3473" y="463"/>
                        <a:pt x="2970" y="947"/>
                        <a:pt x="2951" y="947"/>
                      </a:cubicBezTo>
                      <a:cubicBezTo>
                        <a:pt x="2937" y="959"/>
                        <a:pt x="2931" y="965"/>
                        <a:pt x="2931" y="965"/>
                      </a:cubicBezTo>
                      <a:cubicBezTo>
                        <a:pt x="2931" y="965"/>
                        <a:pt x="3567" y="410"/>
                        <a:pt x="3543" y="329"/>
                      </a:cubicBezTo>
                      <a:cubicBezTo>
                        <a:pt x="3543" y="318"/>
                        <a:pt x="3537" y="313"/>
                        <a:pt x="3526" y="313"/>
                      </a:cubicBezTo>
                      <a:cubicBezTo>
                        <a:pt x="3453" y="313"/>
                        <a:pt x="3170" y="530"/>
                        <a:pt x="3147" y="530"/>
                      </a:cubicBezTo>
                      <a:cubicBezTo>
                        <a:pt x="3147" y="530"/>
                        <a:pt x="2863" y="774"/>
                        <a:pt x="2822" y="774"/>
                      </a:cubicBezTo>
                      <a:cubicBezTo>
                        <a:pt x="2821" y="774"/>
                        <a:pt x="2820" y="774"/>
                        <a:pt x="2819" y="773"/>
                      </a:cubicBezTo>
                      <a:cubicBezTo>
                        <a:pt x="2798" y="746"/>
                        <a:pt x="3326" y="1"/>
                        <a:pt x="3236" y="1"/>
                      </a:cubicBezTo>
                      <a:cubicBezTo>
                        <a:pt x="3234" y="0"/>
                        <a:pt x="3232" y="0"/>
                        <a:pt x="3230"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55"/>
                <p:cNvSpPr/>
                <p:nvPr/>
              </p:nvSpPr>
              <p:spPr>
                <a:xfrm>
                  <a:off x="-347867" y="2219923"/>
                  <a:ext cx="708888" cy="818676"/>
                </a:xfrm>
                <a:custGeom>
                  <a:avLst/>
                  <a:gdLst/>
                  <a:ahLst/>
                  <a:cxnLst/>
                  <a:rect l="l" t="t" r="r" b="b"/>
                  <a:pathLst>
                    <a:path w="5314" h="6137" extrusionOk="0">
                      <a:moveTo>
                        <a:pt x="1233" y="1"/>
                      </a:moveTo>
                      <a:cubicBezTo>
                        <a:pt x="1114" y="1"/>
                        <a:pt x="983" y="41"/>
                        <a:pt x="841" y="140"/>
                      </a:cubicBezTo>
                      <a:cubicBezTo>
                        <a:pt x="0" y="695"/>
                        <a:pt x="27" y="2942"/>
                        <a:pt x="1787" y="5628"/>
                      </a:cubicBezTo>
                      <a:cubicBezTo>
                        <a:pt x="2011" y="5963"/>
                        <a:pt x="2376" y="6137"/>
                        <a:pt x="2811" y="6137"/>
                      </a:cubicBezTo>
                      <a:cubicBezTo>
                        <a:pt x="3144" y="6137"/>
                        <a:pt x="3519" y="6034"/>
                        <a:pt x="3902" y="5823"/>
                      </a:cubicBezTo>
                      <a:lnTo>
                        <a:pt x="5313" y="4835"/>
                      </a:lnTo>
                      <a:lnTo>
                        <a:pt x="4473" y="3603"/>
                      </a:lnTo>
                      <a:lnTo>
                        <a:pt x="3638" y="4195"/>
                      </a:lnTo>
                      <a:lnTo>
                        <a:pt x="2073" y="848"/>
                      </a:lnTo>
                      <a:cubicBezTo>
                        <a:pt x="2073" y="848"/>
                        <a:pt x="1777" y="1"/>
                        <a:pt x="123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55"/>
                <p:cNvSpPr/>
                <p:nvPr/>
              </p:nvSpPr>
              <p:spPr>
                <a:xfrm>
                  <a:off x="-51044" y="2000872"/>
                  <a:ext cx="150342" cy="237719"/>
                </a:xfrm>
                <a:custGeom>
                  <a:avLst/>
                  <a:gdLst/>
                  <a:ahLst/>
                  <a:cxnLst/>
                  <a:rect l="l" t="t" r="r" b="b"/>
                  <a:pathLst>
                    <a:path w="1127" h="1782" extrusionOk="0">
                      <a:moveTo>
                        <a:pt x="181" y="0"/>
                      </a:moveTo>
                      <a:lnTo>
                        <a:pt x="1" y="1036"/>
                      </a:lnTo>
                      <a:lnTo>
                        <a:pt x="334" y="1433"/>
                      </a:lnTo>
                      <a:cubicBezTo>
                        <a:pt x="581" y="1700"/>
                        <a:pt x="741" y="1782"/>
                        <a:pt x="851" y="1782"/>
                      </a:cubicBezTo>
                      <a:cubicBezTo>
                        <a:pt x="1005" y="1782"/>
                        <a:pt x="1062" y="1623"/>
                        <a:pt x="1127" y="1586"/>
                      </a:cubicBezTo>
                      <a:lnTo>
                        <a:pt x="1058" y="418"/>
                      </a:lnTo>
                      <a:lnTo>
                        <a:pt x="508" y="196"/>
                      </a:lnTo>
                      <a:lnTo>
                        <a:pt x="181" y="0"/>
                      </a:ln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55"/>
                <p:cNvSpPr/>
                <p:nvPr/>
              </p:nvSpPr>
              <p:spPr>
                <a:xfrm>
                  <a:off x="-3552" y="2026886"/>
                  <a:ext cx="100050" cy="115258"/>
                </a:xfrm>
                <a:custGeom>
                  <a:avLst/>
                  <a:gdLst/>
                  <a:ahLst/>
                  <a:cxnLst/>
                  <a:rect l="l" t="t" r="r" b="b"/>
                  <a:pathLst>
                    <a:path w="750" h="864" extrusionOk="0">
                      <a:moveTo>
                        <a:pt x="152" y="1"/>
                      </a:moveTo>
                      <a:lnTo>
                        <a:pt x="41" y="112"/>
                      </a:lnTo>
                      <a:cubicBezTo>
                        <a:pt x="0" y="437"/>
                        <a:pt x="438" y="863"/>
                        <a:pt x="581" y="863"/>
                      </a:cubicBezTo>
                      <a:cubicBezTo>
                        <a:pt x="585" y="863"/>
                        <a:pt x="588" y="863"/>
                        <a:pt x="591" y="862"/>
                      </a:cubicBezTo>
                      <a:cubicBezTo>
                        <a:pt x="750" y="841"/>
                        <a:pt x="702" y="313"/>
                        <a:pt x="702" y="313"/>
                      </a:cubicBezTo>
                      <a:lnTo>
                        <a:pt x="15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55"/>
                <p:cNvSpPr/>
                <p:nvPr/>
              </p:nvSpPr>
              <p:spPr>
                <a:xfrm>
                  <a:off x="-68653" y="1703645"/>
                  <a:ext cx="291479" cy="314957"/>
                </a:xfrm>
                <a:custGeom>
                  <a:avLst/>
                  <a:gdLst/>
                  <a:ahLst/>
                  <a:cxnLst/>
                  <a:rect l="l" t="t" r="r" b="b"/>
                  <a:pathLst>
                    <a:path w="2185" h="2361" extrusionOk="0">
                      <a:moveTo>
                        <a:pt x="1781" y="1"/>
                      </a:moveTo>
                      <a:cubicBezTo>
                        <a:pt x="1254" y="1"/>
                        <a:pt x="71" y="614"/>
                        <a:pt x="1" y="996"/>
                      </a:cubicBezTo>
                      <a:cubicBezTo>
                        <a:pt x="1" y="996"/>
                        <a:pt x="48" y="1943"/>
                        <a:pt x="202" y="2027"/>
                      </a:cubicBezTo>
                      <a:lnTo>
                        <a:pt x="334" y="2360"/>
                      </a:lnTo>
                      <a:cubicBezTo>
                        <a:pt x="334" y="2360"/>
                        <a:pt x="267" y="2049"/>
                        <a:pt x="320" y="2049"/>
                      </a:cubicBezTo>
                      <a:cubicBezTo>
                        <a:pt x="328" y="2049"/>
                        <a:pt x="340" y="2057"/>
                        <a:pt x="355" y="2075"/>
                      </a:cubicBezTo>
                      <a:lnTo>
                        <a:pt x="598" y="1150"/>
                      </a:lnTo>
                      <a:cubicBezTo>
                        <a:pt x="598" y="1150"/>
                        <a:pt x="751" y="1324"/>
                        <a:pt x="905" y="1414"/>
                      </a:cubicBezTo>
                      <a:cubicBezTo>
                        <a:pt x="975" y="1465"/>
                        <a:pt x="1088" y="1482"/>
                        <a:pt x="1198" y="1482"/>
                      </a:cubicBezTo>
                      <a:cubicBezTo>
                        <a:pt x="1327" y="1482"/>
                        <a:pt x="1454" y="1458"/>
                        <a:pt x="1502" y="1435"/>
                      </a:cubicBezTo>
                      <a:cubicBezTo>
                        <a:pt x="1608" y="1393"/>
                        <a:pt x="1566" y="949"/>
                        <a:pt x="1566" y="949"/>
                      </a:cubicBezTo>
                      <a:cubicBezTo>
                        <a:pt x="1566" y="949"/>
                        <a:pt x="2052" y="663"/>
                        <a:pt x="1983" y="552"/>
                      </a:cubicBezTo>
                      <a:cubicBezTo>
                        <a:pt x="1951" y="452"/>
                        <a:pt x="1892" y="440"/>
                        <a:pt x="1865" y="440"/>
                      </a:cubicBezTo>
                      <a:cubicBezTo>
                        <a:pt x="1856" y="440"/>
                        <a:pt x="1851" y="441"/>
                        <a:pt x="1851" y="441"/>
                      </a:cubicBezTo>
                      <a:cubicBezTo>
                        <a:pt x="1851" y="441"/>
                        <a:pt x="2184" y="245"/>
                        <a:pt x="2031" y="156"/>
                      </a:cubicBezTo>
                      <a:cubicBezTo>
                        <a:pt x="2021" y="47"/>
                        <a:pt x="1925" y="1"/>
                        <a:pt x="178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55"/>
                <p:cNvSpPr/>
                <p:nvPr/>
              </p:nvSpPr>
              <p:spPr>
                <a:xfrm>
                  <a:off x="-71455" y="1830113"/>
                  <a:ext cx="235051" cy="267467"/>
                </a:xfrm>
                <a:custGeom>
                  <a:avLst/>
                  <a:gdLst/>
                  <a:ahLst/>
                  <a:cxnLst/>
                  <a:rect l="l" t="t" r="r" b="b"/>
                  <a:pathLst>
                    <a:path w="1762" h="2005" extrusionOk="0">
                      <a:moveTo>
                        <a:pt x="1566" y="1"/>
                      </a:moveTo>
                      <a:cubicBezTo>
                        <a:pt x="1497" y="69"/>
                        <a:pt x="1232" y="48"/>
                        <a:pt x="968" y="91"/>
                      </a:cubicBezTo>
                      <a:cubicBezTo>
                        <a:pt x="926" y="91"/>
                        <a:pt x="598" y="91"/>
                        <a:pt x="572" y="154"/>
                      </a:cubicBezTo>
                      <a:cubicBezTo>
                        <a:pt x="529" y="334"/>
                        <a:pt x="376" y="862"/>
                        <a:pt x="334" y="1016"/>
                      </a:cubicBezTo>
                      <a:cubicBezTo>
                        <a:pt x="307" y="1037"/>
                        <a:pt x="286" y="1037"/>
                        <a:pt x="265" y="1037"/>
                      </a:cubicBezTo>
                      <a:cubicBezTo>
                        <a:pt x="234" y="1006"/>
                        <a:pt x="188" y="975"/>
                        <a:pt x="145" y="975"/>
                      </a:cubicBezTo>
                      <a:cubicBezTo>
                        <a:pt x="99" y="975"/>
                        <a:pt x="57" y="1012"/>
                        <a:pt x="43" y="1127"/>
                      </a:cubicBezTo>
                      <a:cubicBezTo>
                        <a:pt x="1" y="1455"/>
                        <a:pt x="334" y="1391"/>
                        <a:pt x="376" y="1433"/>
                      </a:cubicBezTo>
                      <a:cubicBezTo>
                        <a:pt x="418" y="1523"/>
                        <a:pt x="619" y="1809"/>
                        <a:pt x="883" y="1920"/>
                      </a:cubicBezTo>
                      <a:cubicBezTo>
                        <a:pt x="987" y="1957"/>
                        <a:pt x="1146" y="2004"/>
                        <a:pt x="1299" y="2004"/>
                      </a:cubicBezTo>
                      <a:cubicBezTo>
                        <a:pt x="1405" y="2004"/>
                        <a:pt x="1507" y="1982"/>
                        <a:pt x="1587" y="1920"/>
                      </a:cubicBezTo>
                      <a:cubicBezTo>
                        <a:pt x="1719" y="1809"/>
                        <a:pt x="1761" y="1391"/>
                        <a:pt x="1587"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55"/>
                <p:cNvSpPr/>
                <p:nvPr/>
              </p:nvSpPr>
              <p:spPr>
                <a:xfrm>
                  <a:off x="-53845" y="1971256"/>
                  <a:ext cx="29748" cy="24012"/>
                </a:xfrm>
                <a:custGeom>
                  <a:avLst/>
                  <a:gdLst/>
                  <a:ahLst/>
                  <a:cxnLst/>
                  <a:rect l="l" t="t" r="r" b="b"/>
                  <a:pathLst>
                    <a:path w="223" h="180" extrusionOk="0">
                      <a:moveTo>
                        <a:pt x="1" y="0"/>
                      </a:moveTo>
                      <a:lnTo>
                        <a:pt x="1" y="48"/>
                      </a:lnTo>
                      <a:cubicBezTo>
                        <a:pt x="13" y="40"/>
                        <a:pt x="27" y="37"/>
                        <a:pt x="40" y="37"/>
                      </a:cubicBezTo>
                      <a:cubicBezTo>
                        <a:pt x="71" y="37"/>
                        <a:pt x="103" y="54"/>
                        <a:pt x="133" y="69"/>
                      </a:cubicBezTo>
                      <a:cubicBezTo>
                        <a:pt x="154" y="111"/>
                        <a:pt x="175" y="153"/>
                        <a:pt x="175" y="180"/>
                      </a:cubicBezTo>
                      <a:lnTo>
                        <a:pt x="223" y="180"/>
                      </a:lnTo>
                      <a:cubicBezTo>
                        <a:pt x="223" y="132"/>
                        <a:pt x="202" y="90"/>
                        <a:pt x="154" y="48"/>
                      </a:cubicBezTo>
                      <a:cubicBezTo>
                        <a:pt x="112" y="21"/>
                        <a:pt x="43"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55"/>
                <p:cNvSpPr/>
                <p:nvPr/>
              </p:nvSpPr>
              <p:spPr>
                <a:xfrm>
                  <a:off x="51944" y="2026886"/>
                  <a:ext cx="91112" cy="33083"/>
                </a:xfrm>
                <a:custGeom>
                  <a:avLst/>
                  <a:gdLst/>
                  <a:ahLst/>
                  <a:cxnLst/>
                  <a:rect l="l" t="t" r="r" b="b"/>
                  <a:pathLst>
                    <a:path w="683" h="248" extrusionOk="0">
                      <a:moveTo>
                        <a:pt x="1" y="1"/>
                      </a:moveTo>
                      <a:lnTo>
                        <a:pt x="1" y="1"/>
                      </a:lnTo>
                      <a:cubicBezTo>
                        <a:pt x="43" y="133"/>
                        <a:pt x="175" y="244"/>
                        <a:pt x="307" y="244"/>
                      </a:cubicBezTo>
                      <a:cubicBezTo>
                        <a:pt x="328" y="247"/>
                        <a:pt x="348" y="248"/>
                        <a:pt x="367" y="248"/>
                      </a:cubicBezTo>
                      <a:cubicBezTo>
                        <a:pt x="499" y="248"/>
                        <a:pt x="609" y="187"/>
                        <a:pt x="683" y="91"/>
                      </a:cubicBezTo>
                      <a:lnTo>
                        <a:pt x="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55"/>
                <p:cNvSpPr/>
                <p:nvPr/>
              </p:nvSpPr>
              <p:spPr>
                <a:xfrm>
                  <a:off x="-48109" y="2376807"/>
                  <a:ext cx="182758" cy="397132"/>
                </a:xfrm>
                <a:custGeom>
                  <a:avLst/>
                  <a:gdLst/>
                  <a:ahLst/>
                  <a:cxnLst/>
                  <a:rect l="l" t="t" r="r" b="b"/>
                  <a:pathLst>
                    <a:path w="1370" h="2977" extrusionOk="0">
                      <a:moveTo>
                        <a:pt x="0" y="0"/>
                      </a:moveTo>
                      <a:cubicBezTo>
                        <a:pt x="90" y="508"/>
                        <a:pt x="1168" y="2358"/>
                        <a:pt x="1322" y="2977"/>
                      </a:cubicBezTo>
                      <a:lnTo>
                        <a:pt x="1369" y="2977"/>
                      </a:lnTo>
                      <a:cubicBezTo>
                        <a:pt x="1258" y="2316"/>
                        <a:pt x="132" y="508"/>
                        <a:pt x="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55"/>
                <p:cNvSpPr/>
                <p:nvPr/>
              </p:nvSpPr>
              <p:spPr>
                <a:xfrm>
                  <a:off x="-306245" y="2585453"/>
                  <a:ext cx="208771" cy="385259"/>
                </a:xfrm>
                <a:custGeom>
                  <a:avLst/>
                  <a:gdLst/>
                  <a:ahLst/>
                  <a:cxnLst/>
                  <a:rect l="l" t="t" r="r" b="b"/>
                  <a:pathLst>
                    <a:path w="1565" h="2888" extrusionOk="0">
                      <a:moveTo>
                        <a:pt x="42" y="1"/>
                      </a:moveTo>
                      <a:lnTo>
                        <a:pt x="0" y="22"/>
                      </a:lnTo>
                      <a:cubicBezTo>
                        <a:pt x="349" y="398"/>
                        <a:pt x="1079" y="2401"/>
                        <a:pt x="1539" y="2888"/>
                      </a:cubicBezTo>
                      <a:lnTo>
                        <a:pt x="1565" y="2867"/>
                      </a:lnTo>
                      <a:cubicBezTo>
                        <a:pt x="1168" y="2380"/>
                        <a:pt x="375" y="376"/>
                        <a:pt x="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55"/>
                <p:cNvSpPr/>
                <p:nvPr/>
              </p:nvSpPr>
              <p:spPr>
                <a:xfrm>
                  <a:off x="-24230" y="2376807"/>
                  <a:ext cx="23478" cy="64966"/>
                </a:xfrm>
                <a:custGeom>
                  <a:avLst/>
                  <a:gdLst/>
                  <a:ahLst/>
                  <a:cxnLst/>
                  <a:rect l="l" t="t" r="r" b="b"/>
                  <a:pathLst>
                    <a:path w="176" h="487" extrusionOk="0">
                      <a:moveTo>
                        <a:pt x="133" y="0"/>
                      </a:moveTo>
                      <a:cubicBezTo>
                        <a:pt x="64" y="153"/>
                        <a:pt x="22" y="312"/>
                        <a:pt x="1" y="465"/>
                      </a:cubicBezTo>
                      <a:lnTo>
                        <a:pt x="43" y="486"/>
                      </a:lnTo>
                      <a:cubicBezTo>
                        <a:pt x="64" y="312"/>
                        <a:pt x="112" y="153"/>
                        <a:pt x="175" y="21"/>
                      </a:cubicBezTo>
                      <a:lnTo>
                        <a:pt x="1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2088" name="Google Shape;2088;p55"/>
          <p:cNvGrpSpPr/>
          <p:nvPr/>
        </p:nvGrpSpPr>
        <p:grpSpPr>
          <a:xfrm>
            <a:off x="8004015" y="3168825"/>
            <a:ext cx="360758" cy="258297"/>
            <a:chOff x="4992850" y="4345375"/>
            <a:chExt cx="607336" cy="638400"/>
          </a:xfrm>
        </p:grpSpPr>
        <p:sp>
          <p:nvSpPr>
            <p:cNvPr id="2089" name="Google Shape;2089;p55"/>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55"/>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91" name="Google Shape;2091;p55"/>
          <p:cNvSpPr/>
          <p:nvPr/>
        </p:nvSpPr>
        <p:spPr>
          <a:xfrm>
            <a:off x="7714825" y="41035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92" name="Google Shape;2092;p55"/>
          <p:cNvGrpSpPr/>
          <p:nvPr/>
        </p:nvGrpSpPr>
        <p:grpSpPr>
          <a:xfrm>
            <a:off x="5626211" y="2413150"/>
            <a:ext cx="545750" cy="632756"/>
            <a:chOff x="3479225" y="2442689"/>
            <a:chExt cx="179293" cy="207877"/>
          </a:xfrm>
        </p:grpSpPr>
        <p:sp>
          <p:nvSpPr>
            <p:cNvPr id="2093" name="Google Shape;2093;p55"/>
            <p:cNvSpPr/>
            <p:nvPr/>
          </p:nvSpPr>
          <p:spPr>
            <a:xfrm>
              <a:off x="3479225" y="2485481"/>
              <a:ext cx="21327" cy="165082"/>
            </a:xfrm>
            <a:custGeom>
              <a:avLst/>
              <a:gdLst/>
              <a:ahLst/>
              <a:cxnLst/>
              <a:rect l="l" t="t" r="r" b="b"/>
              <a:pathLst>
                <a:path w="617" h="4776" extrusionOk="0">
                  <a:moveTo>
                    <a:pt x="1" y="0"/>
                  </a:moveTo>
                  <a:lnTo>
                    <a:pt x="1" y="4775"/>
                  </a:lnTo>
                  <a:lnTo>
                    <a:pt x="616" y="4775"/>
                  </a:lnTo>
                  <a:lnTo>
                    <a:pt x="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55"/>
            <p:cNvSpPr/>
            <p:nvPr/>
          </p:nvSpPr>
          <p:spPr>
            <a:xfrm>
              <a:off x="3518838" y="2552712"/>
              <a:ext cx="21569" cy="97854"/>
            </a:xfrm>
            <a:custGeom>
              <a:avLst/>
              <a:gdLst/>
              <a:ahLst/>
              <a:cxnLst/>
              <a:rect l="l" t="t" r="r" b="b"/>
              <a:pathLst>
                <a:path w="624" h="2831" extrusionOk="0">
                  <a:moveTo>
                    <a:pt x="1" y="1"/>
                  </a:moveTo>
                  <a:lnTo>
                    <a:pt x="1" y="2830"/>
                  </a:lnTo>
                  <a:lnTo>
                    <a:pt x="623" y="2830"/>
                  </a:lnTo>
                  <a:lnTo>
                    <a:pt x="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55"/>
            <p:cNvSpPr/>
            <p:nvPr/>
          </p:nvSpPr>
          <p:spPr>
            <a:xfrm>
              <a:off x="3558727" y="2499895"/>
              <a:ext cx="20324" cy="150669"/>
            </a:xfrm>
            <a:custGeom>
              <a:avLst/>
              <a:gdLst/>
              <a:ahLst/>
              <a:cxnLst/>
              <a:rect l="l" t="t" r="r" b="b"/>
              <a:pathLst>
                <a:path w="588" h="4359" extrusionOk="0">
                  <a:moveTo>
                    <a:pt x="0" y="1"/>
                  </a:moveTo>
                  <a:lnTo>
                    <a:pt x="0" y="4358"/>
                  </a:lnTo>
                  <a:lnTo>
                    <a:pt x="587" y="4358"/>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55"/>
            <p:cNvSpPr/>
            <p:nvPr/>
          </p:nvSpPr>
          <p:spPr>
            <a:xfrm>
              <a:off x="3598339" y="2442689"/>
              <a:ext cx="20324" cy="207874"/>
            </a:xfrm>
            <a:custGeom>
              <a:avLst/>
              <a:gdLst/>
              <a:ahLst/>
              <a:cxnLst/>
              <a:rect l="l" t="t" r="r" b="b"/>
              <a:pathLst>
                <a:path w="588" h="6014" extrusionOk="0">
                  <a:moveTo>
                    <a:pt x="0" y="0"/>
                  </a:moveTo>
                  <a:lnTo>
                    <a:pt x="0" y="6013"/>
                  </a:lnTo>
                  <a:lnTo>
                    <a:pt x="587" y="6013"/>
                  </a:lnTo>
                  <a:lnTo>
                    <a:pt x="5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55"/>
            <p:cNvSpPr/>
            <p:nvPr/>
          </p:nvSpPr>
          <p:spPr>
            <a:xfrm>
              <a:off x="3638194" y="2537538"/>
              <a:ext cx="20324" cy="113028"/>
            </a:xfrm>
            <a:custGeom>
              <a:avLst/>
              <a:gdLst/>
              <a:ahLst/>
              <a:cxnLst/>
              <a:rect l="l" t="t" r="r" b="b"/>
              <a:pathLst>
                <a:path w="588" h="3270" extrusionOk="0">
                  <a:moveTo>
                    <a:pt x="0" y="1"/>
                  </a:moveTo>
                  <a:lnTo>
                    <a:pt x="0" y="3269"/>
                  </a:lnTo>
                  <a:lnTo>
                    <a:pt x="587" y="3269"/>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98" name="Google Shape;2098;p55"/>
          <p:cNvGrpSpPr/>
          <p:nvPr/>
        </p:nvGrpSpPr>
        <p:grpSpPr>
          <a:xfrm>
            <a:off x="6820880" y="1304435"/>
            <a:ext cx="957285" cy="300300"/>
            <a:chOff x="3583454" y="2026924"/>
            <a:chExt cx="430899" cy="135173"/>
          </a:xfrm>
        </p:grpSpPr>
        <p:sp>
          <p:nvSpPr>
            <p:cNvPr id="2099" name="Google Shape;2099;p55"/>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55"/>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55"/>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55"/>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55"/>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55"/>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55"/>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55"/>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55"/>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55"/>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55"/>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55"/>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55"/>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55"/>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55"/>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55"/>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55"/>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55"/>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55"/>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55"/>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19" name="Google Shape;2119;p55"/>
          <p:cNvGrpSpPr/>
          <p:nvPr/>
        </p:nvGrpSpPr>
        <p:grpSpPr>
          <a:xfrm>
            <a:off x="6171951" y="1455061"/>
            <a:ext cx="390430" cy="432449"/>
            <a:chOff x="3306034" y="1949508"/>
            <a:chExt cx="175743" cy="194657"/>
          </a:xfrm>
        </p:grpSpPr>
        <p:sp>
          <p:nvSpPr>
            <p:cNvPr id="2120" name="Google Shape;2120;p55"/>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55"/>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55"/>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55"/>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55"/>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55"/>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55"/>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55"/>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55"/>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55"/>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0" name="Google Shape;2130;p55"/>
          <p:cNvGrpSpPr/>
          <p:nvPr/>
        </p:nvGrpSpPr>
        <p:grpSpPr>
          <a:xfrm>
            <a:off x="1149781" y="3417083"/>
            <a:ext cx="2767169" cy="1349560"/>
            <a:chOff x="1304137" y="3281421"/>
            <a:chExt cx="2767169" cy="1349560"/>
          </a:xfrm>
        </p:grpSpPr>
        <p:sp>
          <p:nvSpPr>
            <p:cNvPr id="2131" name="Google Shape;2131;p55"/>
            <p:cNvSpPr/>
            <p:nvPr/>
          </p:nvSpPr>
          <p:spPr>
            <a:xfrm>
              <a:off x="2303172" y="328142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55"/>
            <p:cNvSpPr/>
            <p:nvPr/>
          </p:nvSpPr>
          <p:spPr>
            <a:xfrm>
              <a:off x="2412777" y="328142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55"/>
            <p:cNvSpPr/>
            <p:nvPr/>
          </p:nvSpPr>
          <p:spPr>
            <a:xfrm>
              <a:off x="3946025" y="4442572"/>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55"/>
            <p:cNvSpPr/>
            <p:nvPr/>
          </p:nvSpPr>
          <p:spPr>
            <a:xfrm>
              <a:off x="3836504" y="4442572"/>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55"/>
            <p:cNvSpPr/>
            <p:nvPr/>
          </p:nvSpPr>
          <p:spPr>
            <a:xfrm>
              <a:off x="1306786" y="3503060"/>
              <a:ext cx="449684" cy="83468"/>
            </a:xfrm>
            <a:custGeom>
              <a:avLst/>
              <a:gdLst/>
              <a:ahLst/>
              <a:cxnLst/>
              <a:rect l="l" t="t" r="r" b="b"/>
              <a:pathLst>
                <a:path w="4924" h="914" extrusionOk="0">
                  <a:moveTo>
                    <a:pt x="439" y="1"/>
                  </a:moveTo>
                  <a:cubicBezTo>
                    <a:pt x="205" y="1"/>
                    <a:pt x="0" y="206"/>
                    <a:pt x="0" y="446"/>
                  </a:cubicBezTo>
                  <a:cubicBezTo>
                    <a:pt x="0" y="708"/>
                    <a:pt x="205" y="913"/>
                    <a:pt x="439" y="913"/>
                  </a:cubicBezTo>
                  <a:lnTo>
                    <a:pt x="4450" y="913"/>
                  </a:lnTo>
                  <a:cubicBezTo>
                    <a:pt x="4719" y="913"/>
                    <a:pt x="4924" y="708"/>
                    <a:pt x="4924" y="446"/>
                  </a:cubicBezTo>
                  <a:cubicBezTo>
                    <a:pt x="4924" y="206"/>
                    <a:pt x="4719" y="1"/>
                    <a:pt x="44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55"/>
            <p:cNvSpPr/>
            <p:nvPr/>
          </p:nvSpPr>
          <p:spPr>
            <a:xfrm>
              <a:off x="1837186" y="3503060"/>
              <a:ext cx="355436" cy="83468"/>
            </a:xfrm>
            <a:custGeom>
              <a:avLst/>
              <a:gdLst/>
              <a:ahLst/>
              <a:cxnLst/>
              <a:rect l="l" t="t" r="r" b="b"/>
              <a:pathLst>
                <a:path w="3892" h="914" extrusionOk="0">
                  <a:moveTo>
                    <a:pt x="467" y="1"/>
                  </a:moveTo>
                  <a:cubicBezTo>
                    <a:pt x="234" y="1"/>
                    <a:pt x="29" y="178"/>
                    <a:pt x="0" y="411"/>
                  </a:cubicBezTo>
                  <a:cubicBezTo>
                    <a:pt x="0" y="680"/>
                    <a:pt x="205" y="913"/>
                    <a:pt x="467" y="913"/>
                  </a:cubicBezTo>
                  <a:lnTo>
                    <a:pt x="3445" y="913"/>
                  </a:lnTo>
                  <a:cubicBezTo>
                    <a:pt x="3714" y="913"/>
                    <a:pt x="3891" y="708"/>
                    <a:pt x="3891" y="446"/>
                  </a:cubicBezTo>
                  <a:cubicBezTo>
                    <a:pt x="3891" y="206"/>
                    <a:pt x="3714" y="1"/>
                    <a:pt x="344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55"/>
            <p:cNvSpPr/>
            <p:nvPr/>
          </p:nvSpPr>
          <p:spPr>
            <a:xfrm>
              <a:off x="2679635" y="3503060"/>
              <a:ext cx="877449" cy="83468"/>
            </a:xfrm>
            <a:custGeom>
              <a:avLst/>
              <a:gdLst/>
              <a:ahLst/>
              <a:cxnLst/>
              <a:rect l="l" t="t" r="r" b="b"/>
              <a:pathLst>
                <a:path w="9608" h="914" extrusionOk="0">
                  <a:moveTo>
                    <a:pt x="439" y="1"/>
                  </a:moveTo>
                  <a:cubicBezTo>
                    <a:pt x="205" y="1"/>
                    <a:pt x="0" y="206"/>
                    <a:pt x="0" y="446"/>
                  </a:cubicBezTo>
                  <a:cubicBezTo>
                    <a:pt x="0" y="708"/>
                    <a:pt x="205" y="913"/>
                    <a:pt x="439" y="913"/>
                  </a:cubicBezTo>
                  <a:lnTo>
                    <a:pt x="9169" y="913"/>
                  </a:lnTo>
                  <a:cubicBezTo>
                    <a:pt x="9402" y="913"/>
                    <a:pt x="9607" y="708"/>
                    <a:pt x="9607" y="446"/>
                  </a:cubicBezTo>
                  <a:cubicBezTo>
                    <a:pt x="9607" y="206"/>
                    <a:pt x="9402" y="1"/>
                    <a:pt x="916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55"/>
            <p:cNvSpPr/>
            <p:nvPr/>
          </p:nvSpPr>
          <p:spPr>
            <a:xfrm>
              <a:off x="3651306" y="3503060"/>
              <a:ext cx="339272" cy="83468"/>
            </a:xfrm>
            <a:custGeom>
              <a:avLst/>
              <a:gdLst/>
              <a:ahLst/>
              <a:cxnLst/>
              <a:rect l="l" t="t" r="r" b="b"/>
              <a:pathLst>
                <a:path w="3715" h="914" extrusionOk="0">
                  <a:moveTo>
                    <a:pt x="474" y="1"/>
                  </a:moveTo>
                  <a:cubicBezTo>
                    <a:pt x="205" y="1"/>
                    <a:pt x="0" y="206"/>
                    <a:pt x="0" y="446"/>
                  </a:cubicBezTo>
                  <a:cubicBezTo>
                    <a:pt x="0" y="708"/>
                    <a:pt x="205" y="913"/>
                    <a:pt x="474" y="913"/>
                  </a:cubicBezTo>
                  <a:lnTo>
                    <a:pt x="3240" y="913"/>
                  </a:lnTo>
                  <a:cubicBezTo>
                    <a:pt x="3509" y="913"/>
                    <a:pt x="3714" y="708"/>
                    <a:pt x="3714" y="446"/>
                  </a:cubicBezTo>
                  <a:cubicBezTo>
                    <a:pt x="3714" y="206"/>
                    <a:pt x="3509" y="1"/>
                    <a:pt x="324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55"/>
            <p:cNvSpPr/>
            <p:nvPr/>
          </p:nvSpPr>
          <p:spPr>
            <a:xfrm>
              <a:off x="2927028" y="3705331"/>
              <a:ext cx="807677" cy="83376"/>
            </a:xfrm>
            <a:custGeom>
              <a:avLst/>
              <a:gdLst/>
              <a:ahLst/>
              <a:cxnLst/>
              <a:rect l="l" t="t" r="r" b="b"/>
              <a:pathLst>
                <a:path w="8844" h="913" extrusionOk="0">
                  <a:moveTo>
                    <a:pt x="446" y="0"/>
                  </a:moveTo>
                  <a:cubicBezTo>
                    <a:pt x="206" y="0"/>
                    <a:pt x="1" y="205"/>
                    <a:pt x="1" y="467"/>
                  </a:cubicBezTo>
                  <a:cubicBezTo>
                    <a:pt x="1" y="708"/>
                    <a:pt x="206" y="913"/>
                    <a:pt x="446" y="913"/>
                  </a:cubicBezTo>
                  <a:lnTo>
                    <a:pt x="8405" y="913"/>
                  </a:lnTo>
                  <a:cubicBezTo>
                    <a:pt x="8638" y="913"/>
                    <a:pt x="8844" y="708"/>
                    <a:pt x="8844" y="467"/>
                  </a:cubicBezTo>
                  <a:cubicBezTo>
                    <a:pt x="8844" y="205"/>
                    <a:pt x="8638" y="0"/>
                    <a:pt x="84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55"/>
            <p:cNvSpPr/>
            <p:nvPr/>
          </p:nvSpPr>
          <p:spPr>
            <a:xfrm>
              <a:off x="3805001" y="3705331"/>
              <a:ext cx="236531" cy="83376"/>
            </a:xfrm>
            <a:custGeom>
              <a:avLst/>
              <a:gdLst/>
              <a:ahLst/>
              <a:cxnLst/>
              <a:rect l="l" t="t" r="r" b="b"/>
              <a:pathLst>
                <a:path w="2590" h="913" extrusionOk="0">
                  <a:moveTo>
                    <a:pt x="439" y="0"/>
                  </a:moveTo>
                  <a:cubicBezTo>
                    <a:pt x="206" y="0"/>
                    <a:pt x="1" y="205"/>
                    <a:pt x="1" y="467"/>
                  </a:cubicBezTo>
                  <a:cubicBezTo>
                    <a:pt x="1" y="708"/>
                    <a:pt x="206" y="913"/>
                    <a:pt x="439" y="913"/>
                  </a:cubicBezTo>
                  <a:lnTo>
                    <a:pt x="2151" y="913"/>
                  </a:lnTo>
                  <a:cubicBezTo>
                    <a:pt x="2385" y="913"/>
                    <a:pt x="2590" y="708"/>
                    <a:pt x="2590" y="467"/>
                  </a:cubicBezTo>
                  <a:cubicBezTo>
                    <a:pt x="2590" y="205"/>
                    <a:pt x="2385" y="0"/>
                    <a:pt x="215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55"/>
            <p:cNvSpPr/>
            <p:nvPr/>
          </p:nvSpPr>
          <p:spPr>
            <a:xfrm>
              <a:off x="2679635" y="3705331"/>
              <a:ext cx="172604" cy="83376"/>
            </a:xfrm>
            <a:custGeom>
              <a:avLst/>
              <a:gdLst/>
              <a:ahLst/>
              <a:cxnLst/>
              <a:rect l="l" t="t" r="r" b="b"/>
              <a:pathLst>
                <a:path w="1890" h="913" extrusionOk="0">
                  <a:moveTo>
                    <a:pt x="439" y="0"/>
                  </a:moveTo>
                  <a:cubicBezTo>
                    <a:pt x="205" y="0"/>
                    <a:pt x="0" y="205"/>
                    <a:pt x="0" y="467"/>
                  </a:cubicBezTo>
                  <a:cubicBezTo>
                    <a:pt x="0" y="708"/>
                    <a:pt x="205" y="913"/>
                    <a:pt x="439" y="913"/>
                  </a:cubicBezTo>
                  <a:lnTo>
                    <a:pt x="1443" y="913"/>
                  </a:lnTo>
                  <a:cubicBezTo>
                    <a:pt x="1677" y="913"/>
                    <a:pt x="1889" y="708"/>
                    <a:pt x="1889" y="467"/>
                  </a:cubicBezTo>
                  <a:cubicBezTo>
                    <a:pt x="1889" y="205"/>
                    <a:pt x="1677" y="0"/>
                    <a:pt x="144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55"/>
            <p:cNvSpPr/>
            <p:nvPr/>
          </p:nvSpPr>
          <p:spPr>
            <a:xfrm>
              <a:off x="2133071" y="3705331"/>
              <a:ext cx="430962" cy="83376"/>
            </a:xfrm>
            <a:custGeom>
              <a:avLst/>
              <a:gdLst/>
              <a:ahLst/>
              <a:cxnLst/>
              <a:rect l="l" t="t" r="r" b="b"/>
              <a:pathLst>
                <a:path w="4719" h="913" extrusionOk="0">
                  <a:moveTo>
                    <a:pt x="446" y="0"/>
                  </a:moveTo>
                  <a:cubicBezTo>
                    <a:pt x="205" y="0"/>
                    <a:pt x="0" y="205"/>
                    <a:pt x="0" y="467"/>
                  </a:cubicBezTo>
                  <a:cubicBezTo>
                    <a:pt x="0" y="708"/>
                    <a:pt x="205" y="913"/>
                    <a:pt x="446" y="913"/>
                  </a:cubicBezTo>
                  <a:lnTo>
                    <a:pt x="4450" y="913"/>
                  </a:lnTo>
                  <a:cubicBezTo>
                    <a:pt x="4599" y="913"/>
                    <a:pt x="4719" y="792"/>
                    <a:pt x="4719" y="644"/>
                  </a:cubicBezTo>
                  <a:lnTo>
                    <a:pt x="4719" y="290"/>
                  </a:lnTo>
                  <a:cubicBezTo>
                    <a:pt x="4719" y="142"/>
                    <a:pt x="4599" y="0"/>
                    <a:pt x="445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55"/>
            <p:cNvSpPr/>
            <p:nvPr/>
          </p:nvSpPr>
          <p:spPr>
            <a:xfrm>
              <a:off x="1492170" y="3705331"/>
              <a:ext cx="565392" cy="83376"/>
            </a:xfrm>
            <a:custGeom>
              <a:avLst/>
              <a:gdLst/>
              <a:ahLst/>
              <a:cxnLst/>
              <a:rect l="l" t="t" r="r" b="b"/>
              <a:pathLst>
                <a:path w="6191" h="913" extrusionOk="0">
                  <a:moveTo>
                    <a:pt x="298" y="0"/>
                  </a:moveTo>
                  <a:cubicBezTo>
                    <a:pt x="121" y="0"/>
                    <a:pt x="1" y="142"/>
                    <a:pt x="1" y="290"/>
                  </a:cubicBezTo>
                  <a:lnTo>
                    <a:pt x="1" y="644"/>
                  </a:lnTo>
                  <a:cubicBezTo>
                    <a:pt x="1" y="792"/>
                    <a:pt x="121" y="913"/>
                    <a:pt x="298" y="913"/>
                  </a:cubicBezTo>
                  <a:lnTo>
                    <a:pt x="5724" y="913"/>
                  </a:lnTo>
                  <a:cubicBezTo>
                    <a:pt x="5985" y="913"/>
                    <a:pt x="6191" y="708"/>
                    <a:pt x="6191" y="467"/>
                  </a:cubicBezTo>
                  <a:cubicBezTo>
                    <a:pt x="6191" y="205"/>
                    <a:pt x="5985" y="0"/>
                    <a:pt x="572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55"/>
            <p:cNvSpPr/>
            <p:nvPr/>
          </p:nvSpPr>
          <p:spPr>
            <a:xfrm>
              <a:off x="1306786" y="3705331"/>
              <a:ext cx="94430" cy="83376"/>
            </a:xfrm>
            <a:custGeom>
              <a:avLst/>
              <a:gdLst/>
              <a:ahLst/>
              <a:cxnLst/>
              <a:rect l="l" t="t" r="r" b="b"/>
              <a:pathLst>
                <a:path w="1034" h="913" extrusionOk="0">
                  <a:moveTo>
                    <a:pt x="439" y="0"/>
                  </a:moveTo>
                  <a:cubicBezTo>
                    <a:pt x="205" y="0"/>
                    <a:pt x="0" y="205"/>
                    <a:pt x="0" y="467"/>
                  </a:cubicBezTo>
                  <a:cubicBezTo>
                    <a:pt x="0" y="708"/>
                    <a:pt x="205" y="913"/>
                    <a:pt x="439" y="913"/>
                  </a:cubicBezTo>
                  <a:lnTo>
                    <a:pt x="587" y="913"/>
                  </a:lnTo>
                  <a:cubicBezTo>
                    <a:pt x="828" y="913"/>
                    <a:pt x="1033" y="708"/>
                    <a:pt x="1033" y="467"/>
                  </a:cubicBezTo>
                  <a:cubicBezTo>
                    <a:pt x="1033" y="205"/>
                    <a:pt x="828" y="0"/>
                    <a:pt x="58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55"/>
            <p:cNvSpPr/>
            <p:nvPr/>
          </p:nvSpPr>
          <p:spPr>
            <a:xfrm>
              <a:off x="1304137" y="3909429"/>
              <a:ext cx="971788" cy="83468"/>
            </a:xfrm>
            <a:custGeom>
              <a:avLst/>
              <a:gdLst/>
              <a:ahLst/>
              <a:cxnLst/>
              <a:rect l="l" t="t" r="r" b="b"/>
              <a:pathLst>
                <a:path w="10641" h="914" extrusionOk="0">
                  <a:moveTo>
                    <a:pt x="532" y="1"/>
                  </a:moveTo>
                  <a:cubicBezTo>
                    <a:pt x="234" y="1"/>
                    <a:pt x="1" y="206"/>
                    <a:pt x="1" y="475"/>
                  </a:cubicBezTo>
                  <a:cubicBezTo>
                    <a:pt x="1" y="708"/>
                    <a:pt x="234" y="913"/>
                    <a:pt x="532" y="913"/>
                  </a:cubicBezTo>
                  <a:lnTo>
                    <a:pt x="10082" y="913"/>
                  </a:lnTo>
                  <a:cubicBezTo>
                    <a:pt x="10372" y="913"/>
                    <a:pt x="10641" y="708"/>
                    <a:pt x="10641" y="475"/>
                  </a:cubicBezTo>
                  <a:cubicBezTo>
                    <a:pt x="10641" y="206"/>
                    <a:pt x="10372" y="1"/>
                    <a:pt x="100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55"/>
            <p:cNvSpPr/>
            <p:nvPr/>
          </p:nvSpPr>
          <p:spPr>
            <a:xfrm>
              <a:off x="2728036" y="3909429"/>
              <a:ext cx="918180" cy="83468"/>
            </a:xfrm>
            <a:custGeom>
              <a:avLst/>
              <a:gdLst/>
              <a:ahLst/>
              <a:cxnLst/>
              <a:rect l="l" t="t" r="r" b="b"/>
              <a:pathLst>
                <a:path w="10054" h="914" extrusionOk="0">
                  <a:moveTo>
                    <a:pt x="326" y="1"/>
                  </a:moveTo>
                  <a:cubicBezTo>
                    <a:pt x="121" y="1"/>
                    <a:pt x="1" y="206"/>
                    <a:pt x="1" y="475"/>
                  </a:cubicBezTo>
                  <a:cubicBezTo>
                    <a:pt x="1" y="708"/>
                    <a:pt x="121" y="913"/>
                    <a:pt x="326" y="913"/>
                  </a:cubicBezTo>
                  <a:lnTo>
                    <a:pt x="9728" y="913"/>
                  </a:lnTo>
                  <a:cubicBezTo>
                    <a:pt x="9905" y="913"/>
                    <a:pt x="10053" y="708"/>
                    <a:pt x="10053" y="475"/>
                  </a:cubicBezTo>
                  <a:cubicBezTo>
                    <a:pt x="10053" y="206"/>
                    <a:pt x="9905" y="1"/>
                    <a:pt x="97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55"/>
            <p:cNvSpPr/>
            <p:nvPr/>
          </p:nvSpPr>
          <p:spPr>
            <a:xfrm>
              <a:off x="3734592" y="3909429"/>
              <a:ext cx="336715" cy="83468"/>
            </a:xfrm>
            <a:custGeom>
              <a:avLst/>
              <a:gdLst/>
              <a:ahLst/>
              <a:cxnLst/>
              <a:rect l="l" t="t" r="r" b="b"/>
              <a:pathLst>
                <a:path w="3687" h="914" extrusionOk="0">
                  <a:moveTo>
                    <a:pt x="446" y="1"/>
                  </a:moveTo>
                  <a:cubicBezTo>
                    <a:pt x="206" y="1"/>
                    <a:pt x="1" y="206"/>
                    <a:pt x="1" y="475"/>
                  </a:cubicBezTo>
                  <a:cubicBezTo>
                    <a:pt x="1" y="708"/>
                    <a:pt x="206" y="913"/>
                    <a:pt x="446" y="913"/>
                  </a:cubicBezTo>
                  <a:lnTo>
                    <a:pt x="3248" y="913"/>
                  </a:lnTo>
                  <a:cubicBezTo>
                    <a:pt x="3481" y="913"/>
                    <a:pt x="3686" y="708"/>
                    <a:pt x="3686" y="475"/>
                  </a:cubicBezTo>
                  <a:cubicBezTo>
                    <a:pt x="3686" y="206"/>
                    <a:pt x="3481" y="1"/>
                    <a:pt x="32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55"/>
            <p:cNvSpPr/>
            <p:nvPr/>
          </p:nvSpPr>
          <p:spPr>
            <a:xfrm>
              <a:off x="2994241" y="4114257"/>
              <a:ext cx="982747" cy="83376"/>
            </a:xfrm>
            <a:custGeom>
              <a:avLst/>
              <a:gdLst/>
              <a:ahLst/>
              <a:cxnLst/>
              <a:rect l="l" t="t" r="r" b="b"/>
              <a:pathLst>
                <a:path w="10761" h="913" extrusionOk="0">
                  <a:moveTo>
                    <a:pt x="446" y="0"/>
                  </a:moveTo>
                  <a:cubicBezTo>
                    <a:pt x="213" y="0"/>
                    <a:pt x="0" y="205"/>
                    <a:pt x="0" y="439"/>
                  </a:cubicBezTo>
                  <a:cubicBezTo>
                    <a:pt x="0" y="708"/>
                    <a:pt x="213" y="913"/>
                    <a:pt x="446" y="913"/>
                  </a:cubicBezTo>
                  <a:lnTo>
                    <a:pt x="10322" y="913"/>
                  </a:lnTo>
                  <a:cubicBezTo>
                    <a:pt x="10584" y="913"/>
                    <a:pt x="10761" y="708"/>
                    <a:pt x="10761" y="439"/>
                  </a:cubicBezTo>
                  <a:cubicBezTo>
                    <a:pt x="10761" y="205"/>
                    <a:pt x="10584" y="0"/>
                    <a:pt x="103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55"/>
            <p:cNvSpPr/>
            <p:nvPr/>
          </p:nvSpPr>
          <p:spPr>
            <a:xfrm>
              <a:off x="1527695" y="4114257"/>
              <a:ext cx="775348" cy="83376"/>
            </a:xfrm>
            <a:custGeom>
              <a:avLst/>
              <a:gdLst/>
              <a:ahLst/>
              <a:cxnLst/>
              <a:rect l="l" t="t" r="r" b="b"/>
              <a:pathLst>
                <a:path w="8490" h="913" extrusionOk="0">
                  <a:moveTo>
                    <a:pt x="468" y="0"/>
                  </a:moveTo>
                  <a:cubicBezTo>
                    <a:pt x="206" y="0"/>
                    <a:pt x="1" y="205"/>
                    <a:pt x="1" y="439"/>
                  </a:cubicBezTo>
                  <a:cubicBezTo>
                    <a:pt x="1" y="708"/>
                    <a:pt x="206" y="913"/>
                    <a:pt x="468" y="913"/>
                  </a:cubicBezTo>
                  <a:lnTo>
                    <a:pt x="8044" y="913"/>
                  </a:lnTo>
                  <a:cubicBezTo>
                    <a:pt x="8278" y="913"/>
                    <a:pt x="8490" y="708"/>
                    <a:pt x="8490" y="439"/>
                  </a:cubicBezTo>
                  <a:cubicBezTo>
                    <a:pt x="8490" y="205"/>
                    <a:pt x="8278" y="0"/>
                    <a:pt x="804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55"/>
            <p:cNvSpPr/>
            <p:nvPr/>
          </p:nvSpPr>
          <p:spPr>
            <a:xfrm>
              <a:off x="2351423" y="4114257"/>
              <a:ext cx="503383" cy="83376"/>
            </a:xfrm>
            <a:custGeom>
              <a:avLst/>
              <a:gdLst/>
              <a:ahLst/>
              <a:cxnLst/>
              <a:rect l="l" t="t" r="r" b="b"/>
              <a:pathLst>
                <a:path w="5512" h="913" extrusionOk="0">
                  <a:moveTo>
                    <a:pt x="467" y="0"/>
                  </a:moveTo>
                  <a:cubicBezTo>
                    <a:pt x="206" y="0"/>
                    <a:pt x="0" y="205"/>
                    <a:pt x="0" y="439"/>
                  </a:cubicBezTo>
                  <a:cubicBezTo>
                    <a:pt x="0" y="708"/>
                    <a:pt x="206" y="913"/>
                    <a:pt x="467" y="913"/>
                  </a:cubicBezTo>
                  <a:lnTo>
                    <a:pt x="5066" y="913"/>
                  </a:lnTo>
                  <a:cubicBezTo>
                    <a:pt x="5306" y="913"/>
                    <a:pt x="5511" y="708"/>
                    <a:pt x="5511" y="439"/>
                  </a:cubicBezTo>
                  <a:cubicBezTo>
                    <a:pt x="5511" y="205"/>
                    <a:pt x="5306" y="0"/>
                    <a:pt x="506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55"/>
            <p:cNvSpPr/>
            <p:nvPr/>
          </p:nvSpPr>
          <p:spPr>
            <a:xfrm>
              <a:off x="1837186" y="4318994"/>
              <a:ext cx="150595" cy="80911"/>
            </a:xfrm>
            <a:custGeom>
              <a:avLst/>
              <a:gdLst/>
              <a:ahLst/>
              <a:cxnLst/>
              <a:rect l="l" t="t" r="r" b="b"/>
              <a:pathLst>
                <a:path w="1649" h="886" extrusionOk="0">
                  <a:moveTo>
                    <a:pt x="467" y="1"/>
                  </a:moveTo>
                  <a:cubicBezTo>
                    <a:pt x="205" y="1"/>
                    <a:pt x="0" y="178"/>
                    <a:pt x="0" y="439"/>
                  </a:cubicBezTo>
                  <a:cubicBezTo>
                    <a:pt x="0" y="673"/>
                    <a:pt x="205" y="885"/>
                    <a:pt x="467" y="885"/>
                  </a:cubicBezTo>
                  <a:lnTo>
                    <a:pt x="1175" y="885"/>
                  </a:lnTo>
                  <a:cubicBezTo>
                    <a:pt x="1443" y="885"/>
                    <a:pt x="1649" y="673"/>
                    <a:pt x="1649" y="439"/>
                  </a:cubicBezTo>
                  <a:cubicBezTo>
                    <a:pt x="1649" y="178"/>
                    <a:pt x="1443" y="1"/>
                    <a:pt x="1175"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55"/>
            <p:cNvSpPr/>
            <p:nvPr/>
          </p:nvSpPr>
          <p:spPr>
            <a:xfrm>
              <a:off x="1306786" y="4318994"/>
              <a:ext cx="401281" cy="80911"/>
            </a:xfrm>
            <a:custGeom>
              <a:avLst/>
              <a:gdLst/>
              <a:ahLst/>
              <a:cxnLst/>
              <a:rect l="l" t="t" r="r" b="b"/>
              <a:pathLst>
                <a:path w="4394" h="886" extrusionOk="0">
                  <a:moveTo>
                    <a:pt x="439" y="1"/>
                  </a:moveTo>
                  <a:cubicBezTo>
                    <a:pt x="205" y="1"/>
                    <a:pt x="0" y="178"/>
                    <a:pt x="0" y="439"/>
                  </a:cubicBezTo>
                  <a:cubicBezTo>
                    <a:pt x="0" y="673"/>
                    <a:pt x="205" y="885"/>
                    <a:pt x="439" y="885"/>
                  </a:cubicBezTo>
                  <a:lnTo>
                    <a:pt x="4393" y="885"/>
                  </a:lnTo>
                  <a:lnTo>
                    <a:pt x="439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55"/>
            <p:cNvSpPr/>
            <p:nvPr/>
          </p:nvSpPr>
          <p:spPr>
            <a:xfrm>
              <a:off x="2041292" y="4318994"/>
              <a:ext cx="140275" cy="80911"/>
            </a:xfrm>
            <a:custGeom>
              <a:avLst/>
              <a:gdLst/>
              <a:ahLst/>
              <a:cxnLst/>
              <a:rect l="l" t="t" r="r" b="b"/>
              <a:pathLst>
                <a:path w="1536" h="886" extrusionOk="0">
                  <a:moveTo>
                    <a:pt x="475" y="1"/>
                  </a:moveTo>
                  <a:cubicBezTo>
                    <a:pt x="213" y="1"/>
                    <a:pt x="1" y="178"/>
                    <a:pt x="1" y="439"/>
                  </a:cubicBezTo>
                  <a:cubicBezTo>
                    <a:pt x="1" y="673"/>
                    <a:pt x="213" y="885"/>
                    <a:pt x="475" y="885"/>
                  </a:cubicBezTo>
                  <a:lnTo>
                    <a:pt x="1062" y="885"/>
                  </a:lnTo>
                  <a:cubicBezTo>
                    <a:pt x="1331" y="885"/>
                    <a:pt x="1536" y="673"/>
                    <a:pt x="1536" y="439"/>
                  </a:cubicBezTo>
                  <a:cubicBezTo>
                    <a:pt x="1536" y="178"/>
                    <a:pt x="1331" y="1"/>
                    <a:pt x="10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55"/>
            <p:cNvSpPr/>
            <p:nvPr/>
          </p:nvSpPr>
          <p:spPr>
            <a:xfrm>
              <a:off x="2235169" y="4318994"/>
              <a:ext cx="624753" cy="80911"/>
            </a:xfrm>
            <a:custGeom>
              <a:avLst/>
              <a:gdLst/>
              <a:ahLst/>
              <a:cxnLst/>
              <a:rect l="l" t="t" r="r" b="b"/>
              <a:pathLst>
                <a:path w="6841" h="886" extrusionOk="0">
                  <a:moveTo>
                    <a:pt x="474" y="1"/>
                  </a:moveTo>
                  <a:cubicBezTo>
                    <a:pt x="212" y="1"/>
                    <a:pt x="0" y="178"/>
                    <a:pt x="0" y="439"/>
                  </a:cubicBezTo>
                  <a:cubicBezTo>
                    <a:pt x="0" y="673"/>
                    <a:pt x="212" y="885"/>
                    <a:pt x="474" y="885"/>
                  </a:cubicBezTo>
                  <a:lnTo>
                    <a:pt x="6402" y="885"/>
                  </a:lnTo>
                  <a:cubicBezTo>
                    <a:pt x="6664" y="885"/>
                    <a:pt x="6841" y="673"/>
                    <a:pt x="6841" y="439"/>
                  </a:cubicBezTo>
                  <a:cubicBezTo>
                    <a:pt x="6841" y="178"/>
                    <a:pt x="6664" y="1"/>
                    <a:pt x="64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55"/>
            <p:cNvSpPr/>
            <p:nvPr/>
          </p:nvSpPr>
          <p:spPr>
            <a:xfrm>
              <a:off x="2949036" y="4318994"/>
              <a:ext cx="282376" cy="80911"/>
            </a:xfrm>
            <a:custGeom>
              <a:avLst/>
              <a:gdLst/>
              <a:ahLst/>
              <a:cxnLst/>
              <a:rect l="l" t="t" r="r" b="b"/>
              <a:pathLst>
                <a:path w="3092" h="886" extrusionOk="0">
                  <a:moveTo>
                    <a:pt x="467" y="1"/>
                  </a:moveTo>
                  <a:cubicBezTo>
                    <a:pt x="205" y="1"/>
                    <a:pt x="0" y="178"/>
                    <a:pt x="0" y="439"/>
                  </a:cubicBezTo>
                  <a:cubicBezTo>
                    <a:pt x="0" y="673"/>
                    <a:pt x="205" y="885"/>
                    <a:pt x="467" y="885"/>
                  </a:cubicBezTo>
                  <a:lnTo>
                    <a:pt x="2653" y="885"/>
                  </a:lnTo>
                  <a:cubicBezTo>
                    <a:pt x="2887" y="885"/>
                    <a:pt x="3092" y="673"/>
                    <a:pt x="3092" y="439"/>
                  </a:cubicBezTo>
                  <a:cubicBezTo>
                    <a:pt x="3092" y="178"/>
                    <a:pt x="2887" y="1"/>
                    <a:pt x="2653"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55"/>
            <p:cNvSpPr/>
            <p:nvPr/>
          </p:nvSpPr>
          <p:spPr>
            <a:xfrm>
              <a:off x="3352773" y="4318994"/>
              <a:ext cx="287582" cy="80911"/>
            </a:xfrm>
            <a:custGeom>
              <a:avLst/>
              <a:gdLst/>
              <a:ahLst/>
              <a:cxnLst/>
              <a:rect l="l" t="t" r="r" b="b"/>
              <a:pathLst>
                <a:path w="3149" h="886" extrusionOk="0">
                  <a:moveTo>
                    <a:pt x="468" y="1"/>
                  </a:moveTo>
                  <a:cubicBezTo>
                    <a:pt x="206" y="1"/>
                    <a:pt x="1" y="178"/>
                    <a:pt x="1" y="439"/>
                  </a:cubicBezTo>
                  <a:cubicBezTo>
                    <a:pt x="1" y="673"/>
                    <a:pt x="206" y="885"/>
                    <a:pt x="468" y="885"/>
                  </a:cubicBezTo>
                  <a:lnTo>
                    <a:pt x="2710" y="885"/>
                  </a:lnTo>
                  <a:cubicBezTo>
                    <a:pt x="2944" y="885"/>
                    <a:pt x="3149" y="673"/>
                    <a:pt x="3149" y="439"/>
                  </a:cubicBezTo>
                  <a:cubicBezTo>
                    <a:pt x="3149" y="178"/>
                    <a:pt x="2944" y="1"/>
                    <a:pt x="271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55"/>
            <p:cNvSpPr/>
            <p:nvPr/>
          </p:nvSpPr>
          <p:spPr>
            <a:xfrm>
              <a:off x="3785641" y="4318994"/>
              <a:ext cx="191326" cy="80911"/>
            </a:xfrm>
            <a:custGeom>
              <a:avLst/>
              <a:gdLst/>
              <a:ahLst/>
              <a:cxnLst/>
              <a:rect l="l" t="t" r="r" b="b"/>
              <a:pathLst>
                <a:path w="2095" h="886" extrusionOk="0">
                  <a:moveTo>
                    <a:pt x="446" y="1"/>
                  </a:moveTo>
                  <a:cubicBezTo>
                    <a:pt x="177" y="1"/>
                    <a:pt x="1" y="178"/>
                    <a:pt x="1" y="439"/>
                  </a:cubicBezTo>
                  <a:cubicBezTo>
                    <a:pt x="1" y="673"/>
                    <a:pt x="177" y="885"/>
                    <a:pt x="446" y="885"/>
                  </a:cubicBezTo>
                  <a:lnTo>
                    <a:pt x="1656" y="885"/>
                  </a:lnTo>
                  <a:cubicBezTo>
                    <a:pt x="1918" y="885"/>
                    <a:pt x="2095" y="673"/>
                    <a:pt x="2095" y="439"/>
                  </a:cubicBezTo>
                  <a:cubicBezTo>
                    <a:pt x="2095" y="178"/>
                    <a:pt x="1918" y="1"/>
                    <a:pt x="165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55"/>
            <p:cNvSpPr/>
            <p:nvPr/>
          </p:nvSpPr>
          <p:spPr>
            <a:xfrm>
              <a:off x="1791251" y="4520534"/>
              <a:ext cx="595164" cy="83468"/>
            </a:xfrm>
            <a:custGeom>
              <a:avLst/>
              <a:gdLst/>
              <a:ahLst/>
              <a:cxnLst/>
              <a:rect l="l" t="t" r="r" b="b"/>
              <a:pathLst>
                <a:path w="6517" h="914" extrusionOk="0">
                  <a:moveTo>
                    <a:pt x="475" y="1"/>
                  </a:moveTo>
                  <a:cubicBezTo>
                    <a:pt x="206" y="1"/>
                    <a:pt x="1" y="206"/>
                    <a:pt x="1" y="475"/>
                  </a:cubicBezTo>
                  <a:cubicBezTo>
                    <a:pt x="1" y="708"/>
                    <a:pt x="206" y="914"/>
                    <a:pt x="475" y="914"/>
                  </a:cubicBezTo>
                  <a:lnTo>
                    <a:pt x="6042" y="914"/>
                  </a:lnTo>
                  <a:cubicBezTo>
                    <a:pt x="6311" y="914"/>
                    <a:pt x="6516" y="708"/>
                    <a:pt x="6516" y="475"/>
                  </a:cubicBezTo>
                  <a:cubicBezTo>
                    <a:pt x="6516" y="206"/>
                    <a:pt x="6311" y="1"/>
                    <a:pt x="604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55"/>
            <p:cNvSpPr/>
            <p:nvPr/>
          </p:nvSpPr>
          <p:spPr>
            <a:xfrm>
              <a:off x="2501922" y="4520534"/>
              <a:ext cx="159088" cy="83468"/>
            </a:xfrm>
            <a:custGeom>
              <a:avLst/>
              <a:gdLst/>
              <a:ahLst/>
              <a:cxnLst/>
              <a:rect l="l" t="t" r="r" b="b"/>
              <a:pathLst>
                <a:path w="1742" h="914" extrusionOk="0">
                  <a:moveTo>
                    <a:pt x="439" y="1"/>
                  </a:moveTo>
                  <a:cubicBezTo>
                    <a:pt x="206" y="1"/>
                    <a:pt x="1" y="206"/>
                    <a:pt x="1" y="475"/>
                  </a:cubicBezTo>
                  <a:cubicBezTo>
                    <a:pt x="1" y="708"/>
                    <a:pt x="206" y="914"/>
                    <a:pt x="439" y="914"/>
                  </a:cubicBezTo>
                  <a:lnTo>
                    <a:pt x="1295" y="914"/>
                  </a:lnTo>
                  <a:cubicBezTo>
                    <a:pt x="1564" y="914"/>
                    <a:pt x="1741" y="708"/>
                    <a:pt x="1741" y="475"/>
                  </a:cubicBezTo>
                  <a:cubicBezTo>
                    <a:pt x="1741" y="206"/>
                    <a:pt x="1564" y="1"/>
                    <a:pt x="1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55"/>
            <p:cNvSpPr/>
            <p:nvPr/>
          </p:nvSpPr>
          <p:spPr>
            <a:xfrm>
              <a:off x="2824929" y="4520534"/>
              <a:ext cx="473702" cy="83468"/>
            </a:xfrm>
            <a:custGeom>
              <a:avLst/>
              <a:gdLst/>
              <a:ahLst/>
              <a:cxnLst/>
              <a:rect l="l" t="t" r="r" b="b"/>
              <a:pathLst>
                <a:path w="5187" h="914" extrusionOk="0">
                  <a:moveTo>
                    <a:pt x="475" y="1"/>
                  </a:moveTo>
                  <a:cubicBezTo>
                    <a:pt x="206" y="1"/>
                    <a:pt x="1" y="206"/>
                    <a:pt x="1" y="475"/>
                  </a:cubicBezTo>
                  <a:cubicBezTo>
                    <a:pt x="1" y="708"/>
                    <a:pt x="206" y="914"/>
                    <a:pt x="475" y="914"/>
                  </a:cubicBezTo>
                  <a:lnTo>
                    <a:pt x="4720" y="914"/>
                  </a:lnTo>
                  <a:cubicBezTo>
                    <a:pt x="4981" y="914"/>
                    <a:pt x="5186" y="708"/>
                    <a:pt x="5186" y="475"/>
                  </a:cubicBezTo>
                  <a:cubicBezTo>
                    <a:pt x="5186" y="206"/>
                    <a:pt x="4981" y="1"/>
                    <a:pt x="4720"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55"/>
            <p:cNvSpPr/>
            <p:nvPr/>
          </p:nvSpPr>
          <p:spPr>
            <a:xfrm>
              <a:off x="3381905" y="4520534"/>
              <a:ext cx="387674" cy="83468"/>
            </a:xfrm>
            <a:custGeom>
              <a:avLst/>
              <a:gdLst/>
              <a:ahLst/>
              <a:cxnLst/>
              <a:rect l="l" t="t" r="r" b="b"/>
              <a:pathLst>
                <a:path w="4245" h="914" extrusionOk="0">
                  <a:moveTo>
                    <a:pt x="446" y="1"/>
                  </a:moveTo>
                  <a:cubicBezTo>
                    <a:pt x="212" y="1"/>
                    <a:pt x="0" y="206"/>
                    <a:pt x="0" y="475"/>
                  </a:cubicBezTo>
                  <a:cubicBezTo>
                    <a:pt x="0" y="708"/>
                    <a:pt x="212" y="914"/>
                    <a:pt x="446" y="914"/>
                  </a:cubicBezTo>
                  <a:lnTo>
                    <a:pt x="3778" y="914"/>
                  </a:lnTo>
                  <a:cubicBezTo>
                    <a:pt x="4040" y="914"/>
                    <a:pt x="4245" y="708"/>
                    <a:pt x="4245" y="475"/>
                  </a:cubicBezTo>
                  <a:cubicBezTo>
                    <a:pt x="4245" y="206"/>
                    <a:pt x="4040" y="1"/>
                    <a:pt x="377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55"/>
            <p:cNvSpPr/>
            <p:nvPr/>
          </p:nvSpPr>
          <p:spPr>
            <a:xfrm>
              <a:off x="3199077" y="3322888"/>
              <a:ext cx="315345" cy="83376"/>
            </a:xfrm>
            <a:custGeom>
              <a:avLst/>
              <a:gdLst/>
              <a:ahLst/>
              <a:cxnLst/>
              <a:rect l="l" t="t" r="r" b="b"/>
              <a:pathLst>
                <a:path w="3453" h="913" extrusionOk="0">
                  <a:moveTo>
                    <a:pt x="446" y="0"/>
                  </a:moveTo>
                  <a:cubicBezTo>
                    <a:pt x="205" y="0"/>
                    <a:pt x="0" y="205"/>
                    <a:pt x="0" y="439"/>
                  </a:cubicBezTo>
                  <a:cubicBezTo>
                    <a:pt x="0" y="707"/>
                    <a:pt x="205" y="913"/>
                    <a:pt x="446" y="913"/>
                  </a:cubicBezTo>
                  <a:lnTo>
                    <a:pt x="2978" y="913"/>
                  </a:lnTo>
                  <a:cubicBezTo>
                    <a:pt x="3240" y="913"/>
                    <a:pt x="3452" y="707"/>
                    <a:pt x="3452" y="439"/>
                  </a:cubicBezTo>
                  <a:cubicBezTo>
                    <a:pt x="3452" y="205"/>
                    <a:pt x="3240" y="0"/>
                    <a:pt x="297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55"/>
            <p:cNvSpPr/>
            <p:nvPr/>
          </p:nvSpPr>
          <p:spPr>
            <a:xfrm>
              <a:off x="2561373" y="3322888"/>
              <a:ext cx="158357" cy="83376"/>
            </a:xfrm>
            <a:custGeom>
              <a:avLst/>
              <a:gdLst/>
              <a:ahLst/>
              <a:cxnLst/>
              <a:rect l="l" t="t" r="r" b="b"/>
              <a:pathLst>
                <a:path w="1734" h="913" extrusionOk="0">
                  <a:moveTo>
                    <a:pt x="439" y="0"/>
                  </a:moveTo>
                  <a:cubicBezTo>
                    <a:pt x="206" y="0"/>
                    <a:pt x="1" y="205"/>
                    <a:pt x="1" y="439"/>
                  </a:cubicBezTo>
                  <a:cubicBezTo>
                    <a:pt x="1" y="707"/>
                    <a:pt x="206" y="913"/>
                    <a:pt x="439" y="913"/>
                  </a:cubicBezTo>
                  <a:lnTo>
                    <a:pt x="1295" y="913"/>
                  </a:lnTo>
                  <a:cubicBezTo>
                    <a:pt x="1529" y="913"/>
                    <a:pt x="1734" y="707"/>
                    <a:pt x="1734" y="439"/>
                  </a:cubicBezTo>
                  <a:cubicBezTo>
                    <a:pt x="1734" y="205"/>
                    <a:pt x="1529" y="0"/>
                    <a:pt x="12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55"/>
            <p:cNvSpPr/>
            <p:nvPr/>
          </p:nvSpPr>
          <p:spPr>
            <a:xfrm>
              <a:off x="2797806" y="3322888"/>
              <a:ext cx="255984" cy="83376"/>
            </a:xfrm>
            <a:custGeom>
              <a:avLst/>
              <a:gdLst/>
              <a:ahLst/>
              <a:cxnLst/>
              <a:rect l="l" t="t" r="r" b="b"/>
              <a:pathLst>
                <a:path w="2803" h="913" extrusionOk="0">
                  <a:moveTo>
                    <a:pt x="447" y="0"/>
                  </a:moveTo>
                  <a:cubicBezTo>
                    <a:pt x="206" y="0"/>
                    <a:pt x="1" y="205"/>
                    <a:pt x="1" y="439"/>
                  </a:cubicBezTo>
                  <a:cubicBezTo>
                    <a:pt x="1" y="707"/>
                    <a:pt x="206" y="913"/>
                    <a:pt x="447" y="913"/>
                  </a:cubicBezTo>
                  <a:lnTo>
                    <a:pt x="2328" y="913"/>
                  </a:lnTo>
                  <a:cubicBezTo>
                    <a:pt x="2597" y="913"/>
                    <a:pt x="2802" y="707"/>
                    <a:pt x="2802" y="439"/>
                  </a:cubicBezTo>
                  <a:cubicBezTo>
                    <a:pt x="2802" y="205"/>
                    <a:pt x="2597" y="0"/>
                    <a:pt x="2328"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55"/>
            <p:cNvSpPr/>
            <p:nvPr/>
          </p:nvSpPr>
          <p:spPr>
            <a:xfrm>
              <a:off x="3667378" y="3322888"/>
              <a:ext cx="385208" cy="83376"/>
            </a:xfrm>
            <a:custGeom>
              <a:avLst/>
              <a:gdLst/>
              <a:ahLst/>
              <a:cxnLst/>
              <a:rect l="l" t="t" r="r" b="b"/>
              <a:pathLst>
                <a:path w="4218" h="913" extrusionOk="0">
                  <a:moveTo>
                    <a:pt x="447" y="0"/>
                  </a:moveTo>
                  <a:cubicBezTo>
                    <a:pt x="206" y="0"/>
                    <a:pt x="1" y="205"/>
                    <a:pt x="1" y="439"/>
                  </a:cubicBezTo>
                  <a:cubicBezTo>
                    <a:pt x="1" y="707"/>
                    <a:pt x="206" y="913"/>
                    <a:pt x="447" y="913"/>
                  </a:cubicBezTo>
                  <a:lnTo>
                    <a:pt x="3772" y="913"/>
                  </a:lnTo>
                  <a:cubicBezTo>
                    <a:pt x="4040" y="913"/>
                    <a:pt x="4217" y="707"/>
                    <a:pt x="4217" y="439"/>
                  </a:cubicBezTo>
                  <a:cubicBezTo>
                    <a:pt x="4217" y="205"/>
                    <a:pt x="4040" y="0"/>
                    <a:pt x="37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8" name="Picture 7">
            <a:extLst>
              <a:ext uri="{FF2B5EF4-FFF2-40B4-BE49-F238E27FC236}">
                <a16:creationId xmlns:a16="http://schemas.microsoft.com/office/drawing/2014/main" id="{60B4CEBC-7032-47D3-320F-AE9B2BBF18FC}"/>
              </a:ext>
            </a:extLst>
          </p:cNvPr>
          <p:cNvPicPr>
            <a:picLocks noChangeAspect="1"/>
          </p:cNvPicPr>
          <p:nvPr/>
        </p:nvPicPr>
        <p:blipFill>
          <a:blip r:embed="rId3"/>
          <a:stretch>
            <a:fillRect/>
          </a:stretch>
        </p:blipFill>
        <p:spPr>
          <a:xfrm>
            <a:off x="91372" y="539500"/>
            <a:ext cx="2024047" cy="1609483"/>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Softwares;</a:t>
            </a:r>
            <a:endParaRPr dirty="0"/>
          </a:p>
        </p:txBody>
      </p:sp>
      <p:sp>
        <p:nvSpPr>
          <p:cNvPr id="1563" name="Google Shape;1563;p50"/>
          <p:cNvSpPr txBox="1">
            <a:spLocks noGrp="1"/>
          </p:cNvSpPr>
          <p:nvPr>
            <p:ph type="subTitle" idx="1"/>
          </p:nvPr>
        </p:nvSpPr>
        <p:spPr>
          <a:xfrm>
            <a:off x="1618113" y="1568739"/>
            <a:ext cx="4040700" cy="6257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A language for application-scale JavaScript and supports tools for JavaScript browser applications in large scale for any OS.</a:t>
            </a:r>
            <a:endParaRPr sz="1100" dirty="0"/>
          </a:p>
        </p:txBody>
      </p:sp>
      <p:sp>
        <p:nvSpPr>
          <p:cNvPr id="1564" name="Google Shape;1564;p50"/>
          <p:cNvSpPr txBox="1">
            <a:spLocks noGrp="1"/>
          </p:cNvSpPr>
          <p:nvPr>
            <p:ph type="subTitle" idx="2"/>
          </p:nvPr>
        </p:nvSpPr>
        <p:spPr>
          <a:xfrm>
            <a:off x="1618113" y="2349291"/>
            <a:ext cx="4040700" cy="69766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effectLst/>
                <a:latin typeface="Lato" panose="020F0502020204030203" pitchFamily="34" charset="0"/>
                <a:ea typeface="Lato" panose="020F0502020204030203" pitchFamily="34" charset="0"/>
                <a:cs typeface="Lato" panose="020F0502020204030203" pitchFamily="34" charset="0"/>
              </a:rPr>
              <a:t>It is a well-known robust, powerful and efficient language. İt was picked to be able to handle the real time analysis of the system with low latency</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1565" name="Google Shape;1565;p50"/>
          <p:cNvSpPr txBox="1">
            <a:spLocks noGrp="1"/>
          </p:cNvSpPr>
          <p:nvPr>
            <p:ph type="subTitle" idx="8"/>
          </p:nvPr>
        </p:nvSpPr>
        <p:spPr>
          <a:xfrm>
            <a:off x="1614590" y="4104558"/>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Mlpack Library</a:t>
            </a:r>
            <a:endParaRPr dirty="0"/>
          </a:p>
        </p:txBody>
      </p:sp>
      <p:sp>
        <p:nvSpPr>
          <p:cNvPr id="1566" name="Google Shape;1566;p50"/>
          <p:cNvSpPr txBox="1">
            <a:spLocks noGrp="1"/>
          </p:cNvSpPr>
          <p:nvPr>
            <p:ph type="subTitle" idx="5"/>
          </p:nvPr>
        </p:nvSpPr>
        <p:spPr>
          <a:xfrm>
            <a:off x="1618113" y="1317250"/>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Typescript/Javascript</a:t>
            </a:r>
            <a:endParaRPr dirty="0"/>
          </a:p>
        </p:txBody>
      </p:sp>
      <p:sp>
        <p:nvSpPr>
          <p:cNvPr id="1567" name="Google Shape;1567;p50"/>
          <p:cNvSpPr txBox="1">
            <a:spLocks noGrp="1"/>
          </p:cNvSpPr>
          <p:nvPr>
            <p:ph type="subTitle" idx="6"/>
          </p:nvPr>
        </p:nvSpPr>
        <p:spPr>
          <a:xfrm>
            <a:off x="1618113" y="3153209"/>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PostgreSQL</a:t>
            </a:r>
            <a:endParaRPr dirty="0"/>
          </a:p>
        </p:txBody>
      </p:sp>
      <p:sp>
        <p:nvSpPr>
          <p:cNvPr id="1568" name="Google Shape;1568;p50"/>
          <p:cNvSpPr txBox="1">
            <a:spLocks noGrp="1"/>
          </p:cNvSpPr>
          <p:nvPr>
            <p:ph type="subTitle" idx="3"/>
          </p:nvPr>
        </p:nvSpPr>
        <p:spPr>
          <a:xfrm>
            <a:off x="1600442" y="3329987"/>
            <a:ext cx="4040700" cy="703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effectLst/>
                <a:latin typeface="Lato" panose="020F0502020204030203" pitchFamily="34" charset="0"/>
                <a:ea typeface="Lato" panose="020F0502020204030203" pitchFamily="34" charset="0"/>
                <a:cs typeface="Lato" panose="020F0502020204030203" pitchFamily="34" charset="0"/>
              </a:rPr>
              <a:t>A robust modern database for the system. This database is picked due to the cloud hosting platform’s easy Postgres integration</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1569" name="Google Shape;1569;p50"/>
          <p:cNvSpPr txBox="1">
            <a:spLocks noGrp="1"/>
          </p:cNvSpPr>
          <p:nvPr>
            <p:ph type="subTitle" idx="4"/>
          </p:nvPr>
        </p:nvSpPr>
        <p:spPr>
          <a:xfrm>
            <a:off x="1614590" y="4304208"/>
            <a:ext cx="4040700" cy="3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100" dirty="0"/>
              <a:t>A</a:t>
            </a:r>
            <a:r>
              <a:rPr lang="en-GB" sz="1100" dirty="0"/>
              <a:t> lightweight, fast, header-only library</a:t>
            </a:r>
            <a:endParaRPr sz="1100" dirty="0"/>
          </a:p>
        </p:txBody>
      </p:sp>
      <p:sp>
        <p:nvSpPr>
          <p:cNvPr id="1570" name="Google Shape;1570;p50"/>
          <p:cNvSpPr txBox="1">
            <a:spLocks noGrp="1"/>
          </p:cNvSpPr>
          <p:nvPr>
            <p:ph type="subTitle" idx="7"/>
          </p:nvPr>
        </p:nvSpPr>
        <p:spPr>
          <a:xfrm>
            <a:off x="1618113" y="2214233"/>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C++</a:t>
            </a:r>
            <a:endParaRPr dirty="0"/>
          </a:p>
        </p:txBody>
      </p:sp>
      <p:sp>
        <p:nvSpPr>
          <p:cNvPr id="1571" name="Google Shape;1571;p50"/>
          <p:cNvSpPr/>
          <p:nvPr/>
        </p:nvSpPr>
        <p:spPr>
          <a:xfrm>
            <a:off x="719992" y="1146370"/>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719992" y="2052637"/>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719992" y="2958903"/>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719992" y="3865170"/>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50"/>
          <p:cNvGrpSpPr/>
          <p:nvPr/>
        </p:nvGrpSpPr>
        <p:grpSpPr>
          <a:xfrm>
            <a:off x="925651" y="2263552"/>
            <a:ext cx="343315" cy="286725"/>
            <a:chOff x="1288876" y="1944352"/>
            <a:chExt cx="343315" cy="286725"/>
          </a:xfrm>
        </p:grpSpPr>
        <p:sp>
          <p:nvSpPr>
            <p:cNvPr id="1576" name="Google Shape;1576;p50"/>
            <p:cNvSpPr/>
            <p:nvPr/>
          </p:nvSpPr>
          <p:spPr>
            <a:xfrm>
              <a:off x="1288876" y="1944352"/>
              <a:ext cx="343315" cy="286725"/>
            </a:xfrm>
            <a:custGeom>
              <a:avLst/>
              <a:gdLst/>
              <a:ahLst/>
              <a:cxnLst/>
              <a:rect l="l" t="t" r="r" b="b"/>
              <a:pathLst>
                <a:path w="14930" h="12469" extrusionOk="0">
                  <a:moveTo>
                    <a:pt x="11586" y="6712"/>
                  </a:moveTo>
                  <a:lnTo>
                    <a:pt x="12214" y="6980"/>
                  </a:lnTo>
                  <a:lnTo>
                    <a:pt x="12045" y="7416"/>
                  </a:lnTo>
                  <a:cubicBezTo>
                    <a:pt x="11993" y="7509"/>
                    <a:pt x="12022" y="7608"/>
                    <a:pt x="12115" y="7683"/>
                  </a:cubicBezTo>
                  <a:cubicBezTo>
                    <a:pt x="12260" y="7800"/>
                    <a:pt x="12406" y="7945"/>
                    <a:pt x="12551" y="8119"/>
                  </a:cubicBezTo>
                  <a:cubicBezTo>
                    <a:pt x="12590" y="8172"/>
                    <a:pt x="12652" y="8198"/>
                    <a:pt x="12723" y="8198"/>
                  </a:cubicBezTo>
                  <a:cubicBezTo>
                    <a:pt x="12746" y="8198"/>
                    <a:pt x="12771" y="8195"/>
                    <a:pt x="12795" y="8189"/>
                  </a:cubicBezTo>
                  <a:lnTo>
                    <a:pt x="13232" y="7997"/>
                  </a:lnTo>
                  <a:lnTo>
                    <a:pt x="13499" y="8649"/>
                  </a:lnTo>
                  <a:lnTo>
                    <a:pt x="13063" y="8817"/>
                  </a:lnTo>
                  <a:cubicBezTo>
                    <a:pt x="12964" y="8870"/>
                    <a:pt x="12917" y="8963"/>
                    <a:pt x="12941" y="9062"/>
                  </a:cubicBezTo>
                  <a:cubicBezTo>
                    <a:pt x="12964" y="9254"/>
                    <a:pt x="12964" y="9475"/>
                    <a:pt x="12917" y="9666"/>
                  </a:cubicBezTo>
                  <a:cubicBezTo>
                    <a:pt x="12917" y="9789"/>
                    <a:pt x="12964" y="9887"/>
                    <a:pt x="13063" y="9911"/>
                  </a:cubicBezTo>
                  <a:lnTo>
                    <a:pt x="13499" y="10103"/>
                  </a:lnTo>
                  <a:lnTo>
                    <a:pt x="13208" y="10737"/>
                  </a:lnTo>
                  <a:lnTo>
                    <a:pt x="12795" y="10562"/>
                  </a:lnTo>
                  <a:cubicBezTo>
                    <a:pt x="12763" y="10547"/>
                    <a:pt x="12728" y="10539"/>
                    <a:pt x="12694" y="10539"/>
                  </a:cubicBezTo>
                  <a:cubicBezTo>
                    <a:pt x="12624" y="10539"/>
                    <a:pt x="12559" y="10571"/>
                    <a:pt x="12528" y="10638"/>
                  </a:cubicBezTo>
                  <a:cubicBezTo>
                    <a:pt x="12406" y="10783"/>
                    <a:pt x="12260" y="10928"/>
                    <a:pt x="12092" y="11051"/>
                  </a:cubicBezTo>
                  <a:cubicBezTo>
                    <a:pt x="12022" y="11120"/>
                    <a:pt x="11970" y="11219"/>
                    <a:pt x="12022" y="11318"/>
                  </a:cubicBezTo>
                  <a:lnTo>
                    <a:pt x="12191" y="11754"/>
                  </a:lnTo>
                  <a:lnTo>
                    <a:pt x="11533" y="12016"/>
                  </a:lnTo>
                  <a:lnTo>
                    <a:pt x="11365" y="11580"/>
                  </a:lnTo>
                  <a:cubicBezTo>
                    <a:pt x="11341" y="11510"/>
                    <a:pt x="11243" y="11434"/>
                    <a:pt x="11173" y="11434"/>
                  </a:cubicBezTo>
                  <a:lnTo>
                    <a:pt x="11149" y="11434"/>
                  </a:lnTo>
                  <a:cubicBezTo>
                    <a:pt x="11039" y="11461"/>
                    <a:pt x="10936" y="11474"/>
                    <a:pt x="10833" y="11474"/>
                  </a:cubicBezTo>
                  <a:cubicBezTo>
                    <a:pt x="10729" y="11474"/>
                    <a:pt x="10626" y="11461"/>
                    <a:pt x="10516" y="11434"/>
                  </a:cubicBezTo>
                  <a:cubicBezTo>
                    <a:pt x="10423" y="11434"/>
                    <a:pt x="10324" y="11487"/>
                    <a:pt x="10277" y="11580"/>
                  </a:cubicBezTo>
                  <a:lnTo>
                    <a:pt x="10103" y="12016"/>
                  </a:lnTo>
                  <a:lnTo>
                    <a:pt x="9451" y="11725"/>
                  </a:lnTo>
                  <a:lnTo>
                    <a:pt x="9643" y="11318"/>
                  </a:lnTo>
                  <a:cubicBezTo>
                    <a:pt x="9666" y="11219"/>
                    <a:pt x="9643" y="11120"/>
                    <a:pt x="9573" y="11051"/>
                  </a:cubicBezTo>
                  <a:cubicBezTo>
                    <a:pt x="9550" y="11027"/>
                    <a:pt x="9521" y="10975"/>
                    <a:pt x="9475" y="10975"/>
                  </a:cubicBezTo>
                  <a:cubicBezTo>
                    <a:pt x="9352" y="10853"/>
                    <a:pt x="9230" y="10737"/>
                    <a:pt x="9137" y="10614"/>
                  </a:cubicBezTo>
                  <a:cubicBezTo>
                    <a:pt x="9102" y="10548"/>
                    <a:pt x="9038" y="10516"/>
                    <a:pt x="8970" y="10516"/>
                  </a:cubicBezTo>
                  <a:cubicBezTo>
                    <a:pt x="8937" y="10516"/>
                    <a:pt x="8902" y="10523"/>
                    <a:pt x="8870" y="10539"/>
                  </a:cubicBezTo>
                  <a:lnTo>
                    <a:pt x="8457" y="10707"/>
                  </a:lnTo>
                  <a:lnTo>
                    <a:pt x="8189" y="10056"/>
                  </a:lnTo>
                  <a:lnTo>
                    <a:pt x="8625" y="9887"/>
                  </a:lnTo>
                  <a:cubicBezTo>
                    <a:pt x="8701" y="9864"/>
                    <a:pt x="8771" y="9765"/>
                    <a:pt x="8748" y="9643"/>
                  </a:cubicBezTo>
                  <a:cubicBezTo>
                    <a:pt x="8724" y="9451"/>
                    <a:pt x="8724" y="9230"/>
                    <a:pt x="8748" y="9038"/>
                  </a:cubicBezTo>
                  <a:cubicBezTo>
                    <a:pt x="8771" y="8939"/>
                    <a:pt x="8724" y="8846"/>
                    <a:pt x="8625" y="8794"/>
                  </a:cubicBezTo>
                  <a:lnTo>
                    <a:pt x="8189" y="8625"/>
                  </a:lnTo>
                  <a:lnTo>
                    <a:pt x="8457" y="7974"/>
                  </a:lnTo>
                  <a:lnTo>
                    <a:pt x="8893" y="8166"/>
                  </a:lnTo>
                  <a:cubicBezTo>
                    <a:pt x="8917" y="8172"/>
                    <a:pt x="8941" y="8175"/>
                    <a:pt x="8965" y="8175"/>
                  </a:cubicBezTo>
                  <a:cubicBezTo>
                    <a:pt x="9037" y="8175"/>
                    <a:pt x="9104" y="8147"/>
                    <a:pt x="9161" y="8090"/>
                  </a:cubicBezTo>
                  <a:cubicBezTo>
                    <a:pt x="9283" y="7922"/>
                    <a:pt x="9428" y="7776"/>
                    <a:pt x="9597" y="7654"/>
                  </a:cubicBezTo>
                  <a:cubicBezTo>
                    <a:pt x="9666" y="7608"/>
                    <a:pt x="9696" y="7486"/>
                    <a:pt x="9666" y="7392"/>
                  </a:cubicBezTo>
                  <a:lnTo>
                    <a:pt x="9498" y="6956"/>
                  </a:lnTo>
                  <a:lnTo>
                    <a:pt x="10132" y="6712"/>
                  </a:lnTo>
                  <a:lnTo>
                    <a:pt x="10300" y="7125"/>
                  </a:lnTo>
                  <a:cubicBezTo>
                    <a:pt x="10341" y="7206"/>
                    <a:pt x="10422" y="7275"/>
                    <a:pt x="10504" y="7275"/>
                  </a:cubicBezTo>
                  <a:cubicBezTo>
                    <a:pt x="10516" y="7275"/>
                    <a:pt x="10527" y="7273"/>
                    <a:pt x="10539" y="7270"/>
                  </a:cubicBezTo>
                  <a:cubicBezTo>
                    <a:pt x="10649" y="7259"/>
                    <a:pt x="10753" y="7253"/>
                    <a:pt x="10856" y="7253"/>
                  </a:cubicBezTo>
                  <a:cubicBezTo>
                    <a:pt x="10959" y="7253"/>
                    <a:pt x="11062" y="7259"/>
                    <a:pt x="11173" y="7270"/>
                  </a:cubicBezTo>
                  <a:cubicBezTo>
                    <a:pt x="11189" y="7274"/>
                    <a:pt x="11205" y="7276"/>
                    <a:pt x="11220" y="7276"/>
                  </a:cubicBezTo>
                  <a:cubicBezTo>
                    <a:pt x="11297" y="7276"/>
                    <a:pt x="11369" y="7230"/>
                    <a:pt x="11388" y="7148"/>
                  </a:cubicBezTo>
                  <a:lnTo>
                    <a:pt x="11586" y="6712"/>
                  </a:lnTo>
                  <a:close/>
                  <a:moveTo>
                    <a:pt x="1117" y="1"/>
                  </a:moveTo>
                  <a:cubicBezTo>
                    <a:pt x="483" y="1"/>
                    <a:pt x="1" y="507"/>
                    <a:pt x="1" y="1112"/>
                  </a:cubicBezTo>
                  <a:lnTo>
                    <a:pt x="1" y="10271"/>
                  </a:lnTo>
                  <a:cubicBezTo>
                    <a:pt x="1" y="10882"/>
                    <a:pt x="483" y="11388"/>
                    <a:pt x="1117" y="11388"/>
                  </a:cubicBezTo>
                  <a:lnTo>
                    <a:pt x="9137" y="11388"/>
                  </a:lnTo>
                  <a:lnTo>
                    <a:pt x="9038" y="11609"/>
                  </a:lnTo>
                  <a:cubicBezTo>
                    <a:pt x="8992" y="11702"/>
                    <a:pt x="8992" y="11801"/>
                    <a:pt x="9038" y="11900"/>
                  </a:cubicBezTo>
                  <a:cubicBezTo>
                    <a:pt x="9085" y="11993"/>
                    <a:pt x="9161" y="12092"/>
                    <a:pt x="9259" y="12115"/>
                  </a:cubicBezTo>
                  <a:lnTo>
                    <a:pt x="9957" y="12429"/>
                  </a:lnTo>
                  <a:cubicBezTo>
                    <a:pt x="10008" y="12446"/>
                    <a:pt x="10058" y="12454"/>
                    <a:pt x="10107" y="12454"/>
                  </a:cubicBezTo>
                  <a:cubicBezTo>
                    <a:pt x="10271" y="12454"/>
                    <a:pt x="10416" y="12362"/>
                    <a:pt x="10492" y="12214"/>
                  </a:cubicBezTo>
                  <a:lnTo>
                    <a:pt x="10614" y="11900"/>
                  </a:lnTo>
                  <a:cubicBezTo>
                    <a:pt x="10711" y="11900"/>
                    <a:pt x="10808" y="11910"/>
                    <a:pt x="10898" y="11910"/>
                  </a:cubicBezTo>
                  <a:cubicBezTo>
                    <a:pt x="10943" y="11910"/>
                    <a:pt x="10987" y="11907"/>
                    <a:pt x="11027" y="11900"/>
                  </a:cubicBezTo>
                  <a:lnTo>
                    <a:pt x="11149" y="12214"/>
                  </a:lnTo>
                  <a:cubicBezTo>
                    <a:pt x="11196" y="12307"/>
                    <a:pt x="11266" y="12382"/>
                    <a:pt x="11365" y="12429"/>
                  </a:cubicBezTo>
                  <a:cubicBezTo>
                    <a:pt x="11414" y="12455"/>
                    <a:pt x="11469" y="12468"/>
                    <a:pt x="11524" y="12468"/>
                  </a:cubicBezTo>
                  <a:cubicBezTo>
                    <a:pt x="11578" y="12468"/>
                    <a:pt x="11632" y="12455"/>
                    <a:pt x="11679" y="12429"/>
                  </a:cubicBezTo>
                  <a:lnTo>
                    <a:pt x="12382" y="12138"/>
                  </a:lnTo>
                  <a:cubicBezTo>
                    <a:pt x="12481" y="12092"/>
                    <a:pt x="12574" y="12016"/>
                    <a:pt x="12603" y="11923"/>
                  </a:cubicBezTo>
                  <a:cubicBezTo>
                    <a:pt x="12650" y="11824"/>
                    <a:pt x="12650" y="11725"/>
                    <a:pt x="12603" y="11632"/>
                  </a:cubicBezTo>
                  <a:lnTo>
                    <a:pt x="12505" y="11365"/>
                  </a:lnTo>
                  <a:lnTo>
                    <a:pt x="12505" y="11365"/>
                  </a:lnTo>
                  <a:cubicBezTo>
                    <a:pt x="12528" y="11388"/>
                    <a:pt x="12551" y="11388"/>
                    <a:pt x="12603" y="11388"/>
                  </a:cubicBezTo>
                  <a:lnTo>
                    <a:pt x="13790" y="11388"/>
                  </a:lnTo>
                  <a:cubicBezTo>
                    <a:pt x="14418" y="11388"/>
                    <a:pt x="14930" y="10882"/>
                    <a:pt x="14930" y="10271"/>
                  </a:cubicBezTo>
                  <a:lnTo>
                    <a:pt x="14930" y="7584"/>
                  </a:lnTo>
                  <a:cubicBezTo>
                    <a:pt x="14930" y="7462"/>
                    <a:pt x="14831" y="7363"/>
                    <a:pt x="14709" y="7363"/>
                  </a:cubicBezTo>
                  <a:cubicBezTo>
                    <a:pt x="14587" y="7363"/>
                    <a:pt x="14494" y="7462"/>
                    <a:pt x="14494" y="7584"/>
                  </a:cubicBezTo>
                  <a:lnTo>
                    <a:pt x="14494" y="10271"/>
                  </a:lnTo>
                  <a:cubicBezTo>
                    <a:pt x="14494" y="10638"/>
                    <a:pt x="14174" y="10952"/>
                    <a:pt x="13790" y="10952"/>
                  </a:cubicBezTo>
                  <a:lnTo>
                    <a:pt x="13592" y="10952"/>
                  </a:lnTo>
                  <a:lnTo>
                    <a:pt x="13912" y="10225"/>
                  </a:lnTo>
                  <a:cubicBezTo>
                    <a:pt x="13982" y="10033"/>
                    <a:pt x="13883" y="9789"/>
                    <a:pt x="13691" y="9719"/>
                  </a:cubicBezTo>
                  <a:lnTo>
                    <a:pt x="13377" y="9573"/>
                  </a:lnTo>
                  <a:cubicBezTo>
                    <a:pt x="13400" y="9451"/>
                    <a:pt x="13400" y="9306"/>
                    <a:pt x="13377" y="9160"/>
                  </a:cubicBezTo>
                  <a:lnTo>
                    <a:pt x="13691" y="9038"/>
                  </a:lnTo>
                  <a:cubicBezTo>
                    <a:pt x="13790" y="9015"/>
                    <a:pt x="13860" y="8916"/>
                    <a:pt x="13912" y="8817"/>
                  </a:cubicBezTo>
                  <a:cubicBezTo>
                    <a:pt x="13958" y="8724"/>
                    <a:pt x="13958" y="8625"/>
                    <a:pt x="13912" y="8527"/>
                  </a:cubicBezTo>
                  <a:lnTo>
                    <a:pt x="13621" y="7800"/>
                  </a:lnTo>
                  <a:cubicBezTo>
                    <a:pt x="13592" y="7707"/>
                    <a:pt x="13499" y="7631"/>
                    <a:pt x="13400" y="7584"/>
                  </a:cubicBezTo>
                  <a:cubicBezTo>
                    <a:pt x="13351" y="7561"/>
                    <a:pt x="13303" y="7550"/>
                    <a:pt x="13255" y="7550"/>
                  </a:cubicBezTo>
                  <a:cubicBezTo>
                    <a:pt x="13207" y="7550"/>
                    <a:pt x="13159" y="7561"/>
                    <a:pt x="13109" y="7584"/>
                  </a:cubicBezTo>
                  <a:lnTo>
                    <a:pt x="12795" y="7707"/>
                  </a:lnTo>
                  <a:cubicBezTo>
                    <a:pt x="12696" y="7608"/>
                    <a:pt x="12603" y="7509"/>
                    <a:pt x="12505" y="7439"/>
                  </a:cubicBezTo>
                  <a:lnTo>
                    <a:pt x="12627" y="7125"/>
                  </a:lnTo>
                  <a:cubicBezTo>
                    <a:pt x="12720" y="6904"/>
                    <a:pt x="12627" y="6689"/>
                    <a:pt x="12429" y="6590"/>
                  </a:cubicBezTo>
                  <a:lnTo>
                    <a:pt x="11702" y="6299"/>
                  </a:lnTo>
                  <a:cubicBezTo>
                    <a:pt x="11650" y="6273"/>
                    <a:pt x="11595" y="6260"/>
                    <a:pt x="11540" y="6260"/>
                  </a:cubicBezTo>
                  <a:cubicBezTo>
                    <a:pt x="11391" y="6260"/>
                    <a:pt x="11247" y="6351"/>
                    <a:pt x="11196" y="6491"/>
                  </a:cubicBezTo>
                  <a:lnTo>
                    <a:pt x="11051" y="6811"/>
                  </a:lnTo>
                  <a:lnTo>
                    <a:pt x="10661" y="6811"/>
                  </a:lnTo>
                  <a:lnTo>
                    <a:pt x="10516" y="6491"/>
                  </a:lnTo>
                  <a:cubicBezTo>
                    <a:pt x="10492" y="6398"/>
                    <a:pt x="10393" y="6322"/>
                    <a:pt x="10300" y="6276"/>
                  </a:cubicBezTo>
                  <a:cubicBezTo>
                    <a:pt x="10251" y="6264"/>
                    <a:pt x="10202" y="6258"/>
                    <a:pt x="10153" y="6258"/>
                  </a:cubicBezTo>
                  <a:cubicBezTo>
                    <a:pt x="10104" y="6258"/>
                    <a:pt x="10056" y="6264"/>
                    <a:pt x="10010" y="6276"/>
                  </a:cubicBezTo>
                  <a:lnTo>
                    <a:pt x="9283" y="6567"/>
                  </a:lnTo>
                  <a:cubicBezTo>
                    <a:pt x="9184" y="6613"/>
                    <a:pt x="9114" y="6689"/>
                    <a:pt x="9062" y="6782"/>
                  </a:cubicBezTo>
                  <a:cubicBezTo>
                    <a:pt x="9038" y="6881"/>
                    <a:pt x="9038" y="7003"/>
                    <a:pt x="9062" y="7102"/>
                  </a:cubicBezTo>
                  <a:lnTo>
                    <a:pt x="9207" y="7416"/>
                  </a:lnTo>
                  <a:cubicBezTo>
                    <a:pt x="9085" y="7486"/>
                    <a:pt x="8992" y="7584"/>
                    <a:pt x="8916" y="7707"/>
                  </a:cubicBezTo>
                  <a:lnTo>
                    <a:pt x="8602" y="7561"/>
                  </a:lnTo>
                  <a:cubicBezTo>
                    <a:pt x="8548" y="7542"/>
                    <a:pt x="8493" y="7533"/>
                    <a:pt x="8440" y="7533"/>
                  </a:cubicBezTo>
                  <a:cubicBezTo>
                    <a:pt x="8283" y="7533"/>
                    <a:pt x="8141" y="7615"/>
                    <a:pt x="8067" y="7776"/>
                  </a:cubicBezTo>
                  <a:lnTo>
                    <a:pt x="7776" y="8480"/>
                  </a:lnTo>
                  <a:cubicBezTo>
                    <a:pt x="7683" y="8701"/>
                    <a:pt x="7776" y="8916"/>
                    <a:pt x="7997" y="9015"/>
                  </a:cubicBezTo>
                  <a:lnTo>
                    <a:pt x="8311" y="9137"/>
                  </a:lnTo>
                  <a:cubicBezTo>
                    <a:pt x="8288" y="9283"/>
                    <a:pt x="8288" y="9399"/>
                    <a:pt x="8288" y="9544"/>
                  </a:cubicBezTo>
                  <a:lnTo>
                    <a:pt x="7974" y="9666"/>
                  </a:lnTo>
                  <a:cubicBezTo>
                    <a:pt x="7875" y="9719"/>
                    <a:pt x="7805" y="9789"/>
                    <a:pt x="7753" y="9887"/>
                  </a:cubicBezTo>
                  <a:cubicBezTo>
                    <a:pt x="7730" y="9980"/>
                    <a:pt x="7730" y="10103"/>
                    <a:pt x="7753" y="10201"/>
                  </a:cubicBezTo>
                  <a:lnTo>
                    <a:pt x="8044" y="10905"/>
                  </a:lnTo>
                  <a:cubicBezTo>
                    <a:pt x="8067" y="10928"/>
                    <a:pt x="8067" y="10928"/>
                    <a:pt x="8067" y="10952"/>
                  </a:cubicBezTo>
                  <a:lnTo>
                    <a:pt x="1117" y="10952"/>
                  </a:lnTo>
                  <a:cubicBezTo>
                    <a:pt x="728" y="10952"/>
                    <a:pt x="437" y="10638"/>
                    <a:pt x="437" y="10271"/>
                  </a:cubicBezTo>
                  <a:lnTo>
                    <a:pt x="437" y="2932"/>
                  </a:lnTo>
                  <a:lnTo>
                    <a:pt x="14494" y="2932"/>
                  </a:lnTo>
                  <a:lnTo>
                    <a:pt x="14494" y="6468"/>
                  </a:lnTo>
                  <a:cubicBezTo>
                    <a:pt x="14494" y="6590"/>
                    <a:pt x="14587" y="6689"/>
                    <a:pt x="14709" y="6689"/>
                  </a:cubicBezTo>
                  <a:cubicBezTo>
                    <a:pt x="14831" y="6689"/>
                    <a:pt x="14930" y="6590"/>
                    <a:pt x="14930" y="6468"/>
                  </a:cubicBezTo>
                  <a:lnTo>
                    <a:pt x="14930" y="1112"/>
                  </a:lnTo>
                  <a:cubicBezTo>
                    <a:pt x="14930" y="507"/>
                    <a:pt x="14418" y="1"/>
                    <a:pt x="13790" y="1"/>
                  </a:cubicBezTo>
                  <a:lnTo>
                    <a:pt x="10614" y="1"/>
                  </a:lnTo>
                  <a:cubicBezTo>
                    <a:pt x="10492" y="1"/>
                    <a:pt x="10393" y="94"/>
                    <a:pt x="10393" y="216"/>
                  </a:cubicBezTo>
                  <a:cubicBezTo>
                    <a:pt x="10393" y="338"/>
                    <a:pt x="10492" y="437"/>
                    <a:pt x="10614" y="437"/>
                  </a:cubicBezTo>
                  <a:lnTo>
                    <a:pt x="13790" y="437"/>
                  </a:lnTo>
                  <a:cubicBezTo>
                    <a:pt x="14174" y="437"/>
                    <a:pt x="14494" y="751"/>
                    <a:pt x="14494" y="1112"/>
                  </a:cubicBezTo>
                  <a:lnTo>
                    <a:pt x="14494" y="2496"/>
                  </a:lnTo>
                  <a:lnTo>
                    <a:pt x="437" y="2496"/>
                  </a:lnTo>
                  <a:lnTo>
                    <a:pt x="437" y="1112"/>
                  </a:lnTo>
                  <a:cubicBezTo>
                    <a:pt x="437" y="751"/>
                    <a:pt x="728" y="437"/>
                    <a:pt x="1117" y="437"/>
                  </a:cubicBezTo>
                  <a:lnTo>
                    <a:pt x="9498" y="437"/>
                  </a:lnTo>
                  <a:cubicBezTo>
                    <a:pt x="9620" y="437"/>
                    <a:pt x="9719" y="338"/>
                    <a:pt x="9719" y="216"/>
                  </a:cubicBezTo>
                  <a:cubicBezTo>
                    <a:pt x="9719" y="94"/>
                    <a:pt x="9620" y="1"/>
                    <a:pt x="9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0"/>
            <p:cNvSpPr/>
            <p:nvPr/>
          </p:nvSpPr>
          <p:spPr>
            <a:xfrm>
              <a:off x="1321782" y="1968819"/>
              <a:ext cx="18879" cy="18488"/>
            </a:xfrm>
            <a:custGeom>
              <a:avLst/>
              <a:gdLst/>
              <a:ahLst/>
              <a:cxnLst/>
              <a:rect l="l" t="t" r="r" b="b"/>
              <a:pathLst>
                <a:path w="821" h="804" extrusionOk="0">
                  <a:moveTo>
                    <a:pt x="413" y="1"/>
                  </a:moveTo>
                  <a:cubicBezTo>
                    <a:pt x="192" y="1"/>
                    <a:pt x="0" y="170"/>
                    <a:pt x="0" y="414"/>
                  </a:cubicBezTo>
                  <a:cubicBezTo>
                    <a:pt x="0" y="629"/>
                    <a:pt x="192" y="804"/>
                    <a:pt x="413" y="804"/>
                  </a:cubicBezTo>
                  <a:cubicBezTo>
                    <a:pt x="629" y="804"/>
                    <a:pt x="820" y="629"/>
                    <a:pt x="820" y="414"/>
                  </a:cubicBezTo>
                  <a:cubicBezTo>
                    <a:pt x="820" y="170"/>
                    <a:pt x="629"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0"/>
            <p:cNvSpPr/>
            <p:nvPr/>
          </p:nvSpPr>
          <p:spPr>
            <a:xfrm>
              <a:off x="1350664" y="1968819"/>
              <a:ext cx="18488" cy="18488"/>
            </a:xfrm>
            <a:custGeom>
              <a:avLst/>
              <a:gdLst/>
              <a:ahLst/>
              <a:cxnLst/>
              <a:rect l="l" t="t" r="r" b="b"/>
              <a:pathLst>
                <a:path w="804" h="804" extrusionOk="0">
                  <a:moveTo>
                    <a:pt x="414" y="1"/>
                  </a:moveTo>
                  <a:cubicBezTo>
                    <a:pt x="175" y="1"/>
                    <a:pt x="1" y="170"/>
                    <a:pt x="1" y="414"/>
                  </a:cubicBezTo>
                  <a:cubicBezTo>
                    <a:pt x="1" y="629"/>
                    <a:pt x="175" y="804"/>
                    <a:pt x="414" y="804"/>
                  </a:cubicBezTo>
                  <a:cubicBezTo>
                    <a:pt x="635" y="804"/>
                    <a:pt x="803" y="629"/>
                    <a:pt x="803" y="414"/>
                  </a:cubicBezTo>
                  <a:cubicBezTo>
                    <a:pt x="803" y="170"/>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1379155" y="1968819"/>
              <a:ext cx="19017" cy="18488"/>
            </a:xfrm>
            <a:custGeom>
              <a:avLst/>
              <a:gdLst/>
              <a:ahLst/>
              <a:cxnLst/>
              <a:rect l="l" t="t" r="r" b="b"/>
              <a:pathLst>
                <a:path w="827" h="804" extrusionOk="0">
                  <a:moveTo>
                    <a:pt x="413" y="1"/>
                  </a:moveTo>
                  <a:cubicBezTo>
                    <a:pt x="192" y="1"/>
                    <a:pt x="0" y="170"/>
                    <a:pt x="0" y="414"/>
                  </a:cubicBezTo>
                  <a:cubicBezTo>
                    <a:pt x="0" y="629"/>
                    <a:pt x="192" y="804"/>
                    <a:pt x="413" y="804"/>
                  </a:cubicBezTo>
                  <a:cubicBezTo>
                    <a:pt x="628" y="804"/>
                    <a:pt x="826" y="629"/>
                    <a:pt x="826" y="414"/>
                  </a:cubicBezTo>
                  <a:cubicBezTo>
                    <a:pt x="826" y="170"/>
                    <a:pt x="628"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1312814" y="2029548"/>
              <a:ext cx="136567" cy="76389"/>
            </a:xfrm>
            <a:custGeom>
              <a:avLst/>
              <a:gdLst/>
              <a:ahLst/>
              <a:cxnLst/>
              <a:rect l="l" t="t" r="r" b="b"/>
              <a:pathLst>
                <a:path w="5939" h="3322" extrusionOk="0">
                  <a:moveTo>
                    <a:pt x="513" y="0"/>
                  </a:moveTo>
                  <a:cubicBezTo>
                    <a:pt x="222" y="0"/>
                    <a:pt x="1" y="221"/>
                    <a:pt x="1" y="512"/>
                  </a:cubicBezTo>
                  <a:lnTo>
                    <a:pt x="1" y="2815"/>
                  </a:lnTo>
                  <a:cubicBezTo>
                    <a:pt x="1" y="3106"/>
                    <a:pt x="222" y="3321"/>
                    <a:pt x="513" y="3321"/>
                  </a:cubicBezTo>
                  <a:lnTo>
                    <a:pt x="5427" y="3321"/>
                  </a:lnTo>
                  <a:cubicBezTo>
                    <a:pt x="5718" y="3321"/>
                    <a:pt x="5939" y="3106"/>
                    <a:pt x="5939" y="2815"/>
                  </a:cubicBezTo>
                  <a:lnTo>
                    <a:pt x="5939" y="512"/>
                  </a:lnTo>
                  <a:cubicBezTo>
                    <a:pt x="5939" y="221"/>
                    <a:pt x="5718" y="0"/>
                    <a:pt x="5427" y="0"/>
                  </a:cubicBezTo>
                  <a:lnTo>
                    <a:pt x="2205" y="0"/>
                  </a:lnTo>
                  <a:cubicBezTo>
                    <a:pt x="2083" y="0"/>
                    <a:pt x="1990" y="99"/>
                    <a:pt x="1990" y="221"/>
                  </a:cubicBezTo>
                  <a:cubicBezTo>
                    <a:pt x="1990" y="343"/>
                    <a:pt x="2083" y="437"/>
                    <a:pt x="2205" y="437"/>
                  </a:cubicBezTo>
                  <a:lnTo>
                    <a:pt x="5427" y="437"/>
                  </a:lnTo>
                  <a:cubicBezTo>
                    <a:pt x="5479" y="437"/>
                    <a:pt x="5502" y="460"/>
                    <a:pt x="5502" y="512"/>
                  </a:cubicBezTo>
                  <a:lnTo>
                    <a:pt x="5502" y="2815"/>
                  </a:lnTo>
                  <a:cubicBezTo>
                    <a:pt x="5502" y="2862"/>
                    <a:pt x="5479" y="2885"/>
                    <a:pt x="5427" y="2885"/>
                  </a:cubicBezTo>
                  <a:lnTo>
                    <a:pt x="513" y="2885"/>
                  </a:lnTo>
                  <a:cubicBezTo>
                    <a:pt x="460" y="2885"/>
                    <a:pt x="437" y="2862"/>
                    <a:pt x="437" y="2815"/>
                  </a:cubicBezTo>
                  <a:lnTo>
                    <a:pt x="437" y="512"/>
                  </a:lnTo>
                  <a:cubicBezTo>
                    <a:pt x="437" y="460"/>
                    <a:pt x="460" y="437"/>
                    <a:pt x="513" y="437"/>
                  </a:cubicBezTo>
                  <a:lnTo>
                    <a:pt x="1094" y="437"/>
                  </a:lnTo>
                  <a:cubicBezTo>
                    <a:pt x="1210" y="437"/>
                    <a:pt x="1309" y="343"/>
                    <a:pt x="1309" y="221"/>
                  </a:cubicBezTo>
                  <a:cubicBezTo>
                    <a:pt x="1309" y="99"/>
                    <a:pt x="1210"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1389181" y="2121023"/>
              <a:ext cx="59143" cy="60730"/>
            </a:xfrm>
            <a:custGeom>
              <a:avLst/>
              <a:gdLst/>
              <a:ahLst/>
              <a:cxnLst/>
              <a:rect l="l" t="t" r="r" b="b"/>
              <a:pathLst>
                <a:path w="2572" h="2641" extrusionOk="0">
                  <a:moveTo>
                    <a:pt x="2059" y="436"/>
                  </a:moveTo>
                  <a:cubicBezTo>
                    <a:pt x="2083" y="436"/>
                    <a:pt x="2135" y="483"/>
                    <a:pt x="2135" y="506"/>
                  </a:cubicBezTo>
                  <a:lnTo>
                    <a:pt x="2135" y="2129"/>
                  </a:lnTo>
                  <a:cubicBezTo>
                    <a:pt x="2135" y="2181"/>
                    <a:pt x="2083" y="2204"/>
                    <a:pt x="2059" y="2204"/>
                  </a:cubicBezTo>
                  <a:lnTo>
                    <a:pt x="507" y="2204"/>
                  </a:lnTo>
                  <a:cubicBezTo>
                    <a:pt x="460" y="2204"/>
                    <a:pt x="437" y="2181"/>
                    <a:pt x="437" y="2129"/>
                  </a:cubicBezTo>
                  <a:lnTo>
                    <a:pt x="437" y="506"/>
                  </a:lnTo>
                  <a:cubicBezTo>
                    <a:pt x="437" y="483"/>
                    <a:pt x="460" y="436"/>
                    <a:pt x="507" y="436"/>
                  </a:cubicBezTo>
                  <a:close/>
                  <a:moveTo>
                    <a:pt x="507" y="0"/>
                  </a:moveTo>
                  <a:cubicBezTo>
                    <a:pt x="216" y="0"/>
                    <a:pt x="1" y="239"/>
                    <a:pt x="1" y="506"/>
                  </a:cubicBezTo>
                  <a:lnTo>
                    <a:pt x="1" y="2129"/>
                  </a:lnTo>
                  <a:cubicBezTo>
                    <a:pt x="1" y="2396"/>
                    <a:pt x="216" y="2641"/>
                    <a:pt x="507" y="2641"/>
                  </a:cubicBezTo>
                  <a:lnTo>
                    <a:pt x="2059" y="2641"/>
                  </a:lnTo>
                  <a:cubicBezTo>
                    <a:pt x="2327" y="2641"/>
                    <a:pt x="2571" y="2396"/>
                    <a:pt x="2571" y="2129"/>
                  </a:cubicBezTo>
                  <a:lnTo>
                    <a:pt x="2571" y="506"/>
                  </a:lnTo>
                  <a:cubicBezTo>
                    <a:pt x="2571" y="239"/>
                    <a:pt x="2327" y="0"/>
                    <a:pt x="2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1316700" y="2126495"/>
              <a:ext cx="56867" cy="10049"/>
            </a:xfrm>
            <a:custGeom>
              <a:avLst/>
              <a:gdLst/>
              <a:ahLst/>
              <a:cxnLst/>
              <a:rect l="l" t="t" r="r" b="b"/>
              <a:pathLst>
                <a:path w="2473" h="437" extrusionOk="0">
                  <a:moveTo>
                    <a:pt x="221" y="1"/>
                  </a:moveTo>
                  <a:cubicBezTo>
                    <a:pt x="123" y="1"/>
                    <a:pt x="0" y="100"/>
                    <a:pt x="0" y="222"/>
                  </a:cubicBezTo>
                  <a:cubicBezTo>
                    <a:pt x="0" y="344"/>
                    <a:pt x="123" y="437"/>
                    <a:pt x="221" y="437"/>
                  </a:cubicBezTo>
                  <a:lnTo>
                    <a:pt x="2257" y="437"/>
                  </a:lnTo>
                  <a:cubicBezTo>
                    <a:pt x="2379" y="437"/>
                    <a:pt x="2472" y="344"/>
                    <a:pt x="2472" y="222"/>
                  </a:cubicBezTo>
                  <a:cubicBezTo>
                    <a:pt x="2472" y="100"/>
                    <a:pt x="2379"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1316700" y="2148295"/>
              <a:ext cx="56867" cy="10049"/>
            </a:xfrm>
            <a:custGeom>
              <a:avLst/>
              <a:gdLst/>
              <a:ahLst/>
              <a:cxnLst/>
              <a:rect l="l" t="t" r="r" b="b"/>
              <a:pathLst>
                <a:path w="2473" h="437" extrusionOk="0">
                  <a:moveTo>
                    <a:pt x="221" y="1"/>
                  </a:moveTo>
                  <a:cubicBezTo>
                    <a:pt x="123" y="1"/>
                    <a:pt x="0" y="94"/>
                    <a:pt x="0" y="216"/>
                  </a:cubicBezTo>
                  <a:cubicBezTo>
                    <a:pt x="0" y="338"/>
                    <a:pt x="123" y="437"/>
                    <a:pt x="221" y="437"/>
                  </a:cubicBezTo>
                  <a:lnTo>
                    <a:pt x="2257" y="437"/>
                  </a:lnTo>
                  <a:cubicBezTo>
                    <a:pt x="2379" y="437"/>
                    <a:pt x="2472" y="338"/>
                    <a:pt x="2472" y="216"/>
                  </a:cubicBezTo>
                  <a:cubicBezTo>
                    <a:pt x="2472" y="94"/>
                    <a:pt x="2379"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1566909" y="2035159"/>
              <a:ext cx="36792" cy="10049"/>
            </a:xfrm>
            <a:custGeom>
              <a:avLst/>
              <a:gdLst/>
              <a:ahLst/>
              <a:cxnLst/>
              <a:rect l="l" t="t" r="r" b="b"/>
              <a:pathLst>
                <a:path w="1600" h="437" extrusionOk="0">
                  <a:moveTo>
                    <a:pt x="222" y="1"/>
                  </a:moveTo>
                  <a:cubicBezTo>
                    <a:pt x="123" y="1"/>
                    <a:pt x="1" y="99"/>
                    <a:pt x="1" y="216"/>
                  </a:cubicBezTo>
                  <a:cubicBezTo>
                    <a:pt x="1" y="338"/>
                    <a:pt x="123" y="437"/>
                    <a:pt x="222" y="437"/>
                  </a:cubicBezTo>
                  <a:lnTo>
                    <a:pt x="1385" y="437"/>
                  </a:lnTo>
                  <a:cubicBezTo>
                    <a:pt x="1501" y="437"/>
                    <a:pt x="1600" y="338"/>
                    <a:pt x="1600" y="216"/>
                  </a:cubicBezTo>
                  <a:cubicBezTo>
                    <a:pt x="1600" y="99"/>
                    <a:pt x="1501" y="1"/>
                    <a:pt x="1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0"/>
            <p:cNvSpPr/>
            <p:nvPr/>
          </p:nvSpPr>
          <p:spPr>
            <a:xfrm>
              <a:off x="1463270" y="2035159"/>
              <a:ext cx="90830" cy="10049"/>
            </a:xfrm>
            <a:custGeom>
              <a:avLst/>
              <a:gdLst/>
              <a:ahLst/>
              <a:cxnLst/>
              <a:rect l="l" t="t" r="r" b="b"/>
              <a:pathLst>
                <a:path w="3950" h="437" extrusionOk="0">
                  <a:moveTo>
                    <a:pt x="221" y="1"/>
                  </a:moveTo>
                  <a:cubicBezTo>
                    <a:pt x="99" y="1"/>
                    <a:pt x="0" y="99"/>
                    <a:pt x="0" y="216"/>
                  </a:cubicBezTo>
                  <a:cubicBezTo>
                    <a:pt x="0" y="338"/>
                    <a:pt x="99" y="437"/>
                    <a:pt x="221" y="437"/>
                  </a:cubicBezTo>
                  <a:lnTo>
                    <a:pt x="3734" y="437"/>
                  </a:lnTo>
                  <a:cubicBezTo>
                    <a:pt x="3856" y="437"/>
                    <a:pt x="3949" y="338"/>
                    <a:pt x="3949" y="216"/>
                  </a:cubicBezTo>
                  <a:cubicBezTo>
                    <a:pt x="3949" y="99"/>
                    <a:pt x="3856" y="1"/>
                    <a:pt x="3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1463270" y="2056820"/>
              <a:ext cx="140430" cy="10049"/>
            </a:xfrm>
            <a:custGeom>
              <a:avLst/>
              <a:gdLst/>
              <a:ahLst/>
              <a:cxnLst/>
              <a:rect l="l" t="t" r="r" b="b"/>
              <a:pathLst>
                <a:path w="6107" h="437" extrusionOk="0">
                  <a:moveTo>
                    <a:pt x="221" y="1"/>
                  </a:moveTo>
                  <a:cubicBezTo>
                    <a:pt x="99" y="1"/>
                    <a:pt x="0" y="100"/>
                    <a:pt x="0" y="222"/>
                  </a:cubicBezTo>
                  <a:cubicBezTo>
                    <a:pt x="0" y="344"/>
                    <a:pt x="99" y="437"/>
                    <a:pt x="221" y="437"/>
                  </a:cubicBezTo>
                  <a:lnTo>
                    <a:pt x="5892" y="437"/>
                  </a:lnTo>
                  <a:cubicBezTo>
                    <a:pt x="6008" y="437"/>
                    <a:pt x="6107" y="344"/>
                    <a:pt x="6107" y="222"/>
                  </a:cubicBezTo>
                  <a:cubicBezTo>
                    <a:pt x="6107" y="100"/>
                    <a:pt x="6008"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1501787" y="2127346"/>
              <a:ext cx="72894" cy="64432"/>
            </a:xfrm>
            <a:custGeom>
              <a:avLst/>
              <a:gdLst/>
              <a:ahLst/>
              <a:cxnLst/>
              <a:rect l="l" t="t" r="r" b="b"/>
              <a:pathLst>
                <a:path w="3170" h="2802" extrusionOk="0">
                  <a:moveTo>
                    <a:pt x="1565" y="427"/>
                  </a:moveTo>
                  <a:cubicBezTo>
                    <a:pt x="1698" y="427"/>
                    <a:pt x="1832" y="458"/>
                    <a:pt x="1960" y="522"/>
                  </a:cubicBezTo>
                  <a:cubicBezTo>
                    <a:pt x="2443" y="714"/>
                    <a:pt x="2664" y="1272"/>
                    <a:pt x="2472" y="1784"/>
                  </a:cubicBezTo>
                  <a:cubicBezTo>
                    <a:pt x="2306" y="2147"/>
                    <a:pt x="1949" y="2362"/>
                    <a:pt x="1576" y="2362"/>
                  </a:cubicBezTo>
                  <a:cubicBezTo>
                    <a:pt x="1454" y="2362"/>
                    <a:pt x="1330" y="2339"/>
                    <a:pt x="1210" y="2290"/>
                  </a:cubicBezTo>
                  <a:cubicBezTo>
                    <a:pt x="727" y="2075"/>
                    <a:pt x="483" y="1517"/>
                    <a:pt x="698" y="1034"/>
                  </a:cubicBezTo>
                  <a:cubicBezTo>
                    <a:pt x="797" y="790"/>
                    <a:pt x="966" y="598"/>
                    <a:pt x="1210" y="499"/>
                  </a:cubicBezTo>
                  <a:cubicBezTo>
                    <a:pt x="1326" y="452"/>
                    <a:pt x="1445" y="427"/>
                    <a:pt x="1565" y="427"/>
                  </a:cubicBezTo>
                  <a:close/>
                  <a:moveTo>
                    <a:pt x="1597" y="0"/>
                  </a:moveTo>
                  <a:cubicBezTo>
                    <a:pt x="1415" y="0"/>
                    <a:pt x="1233" y="36"/>
                    <a:pt x="1065" y="109"/>
                  </a:cubicBezTo>
                  <a:cubicBezTo>
                    <a:pt x="698" y="255"/>
                    <a:pt x="437" y="522"/>
                    <a:pt x="291" y="859"/>
                  </a:cubicBezTo>
                  <a:cubicBezTo>
                    <a:pt x="0" y="1563"/>
                    <a:pt x="338" y="2389"/>
                    <a:pt x="1041" y="2680"/>
                  </a:cubicBezTo>
                  <a:cubicBezTo>
                    <a:pt x="1210" y="2779"/>
                    <a:pt x="1402" y="2802"/>
                    <a:pt x="1571" y="2802"/>
                  </a:cubicBezTo>
                  <a:cubicBezTo>
                    <a:pt x="2129" y="2802"/>
                    <a:pt x="2641" y="2488"/>
                    <a:pt x="2879" y="1953"/>
                  </a:cubicBezTo>
                  <a:cubicBezTo>
                    <a:pt x="3170" y="1226"/>
                    <a:pt x="2833" y="400"/>
                    <a:pt x="2129" y="109"/>
                  </a:cubicBezTo>
                  <a:cubicBezTo>
                    <a:pt x="1960" y="36"/>
                    <a:pt x="1779" y="0"/>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0"/>
            <p:cNvSpPr/>
            <p:nvPr/>
          </p:nvSpPr>
          <p:spPr>
            <a:xfrm>
              <a:off x="1530669" y="2152181"/>
              <a:ext cx="14602" cy="14464"/>
            </a:xfrm>
            <a:custGeom>
              <a:avLst/>
              <a:gdLst/>
              <a:ahLst/>
              <a:cxnLst/>
              <a:rect l="l" t="t" r="r" b="b"/>
              <a:pathLst>
                <a:path w="635" h="629" extrusionOk="0">
                  <a:moveTo>
                    <a:pt x="315" y="0"/>
                  </a:moveTo>
                  <a:cubicBezTo>
                    <a:pt x="146" y="0"/>
                    <a:pt x="1" y="146"/>
                    <a:pt x="1" y="314"/>
                  </a:cubicBezTo>
                  <a:cubicBezTo>
                    <a:pt x="1" y="483"/>
                    <a:pt x="146" y="628"/>
                    <a:pt x="315" y="628"/>
                  </a:cubicBezTo>
                  <a:cubicBezTo>
                    <a:pt x="512" y="628"/>
                    <a:pt x="634" y="483"/>
                    <a:pt x="634" y="314"/>
                  </a:cubicBezTo>
                  <a:cubicBezTo>
                    <a:pt x="634" y="146"/>
                    <a:pt x="51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0"/>
          <p:cNvGrpSpPr/>
          <p:nvPr/>
        </p:nvGrpSpPr>
        <p:grpSpPr>
          <a:xfrm>
            <a:off x="940427" y="3141535"/>
            <a:ext cx="313767" cy="343315"/>
            <a:chOff x="2673014" y="3461010"/>
            <a:chExt cx="313767" cy="343315"/>
          </a:xfrm>
        </p:grpSpPr>
        <p:sp>
          <p:nvSpPr>
            <p:cNvPr id="1590" name="Google Shape;1590;p50"/>
            <p:cNvSpPr/>
            <p:nvPr/>
          </p:nvSpPr>
          <p:spPr>
            <a:xfrm>
              <a:off x="2788955" y="3587529"/>
              <a:ext cx="34538" cy="10049"/>
            </a:xfrm>
            <a:custGeom>
              <a:avLst/>
              <a:gdLst/>
              <a:ahLst/>
              <a:cxnLst/>
              <a:rect l="l" t="t" r="r" b="b"/>
              <a:pathLst>
                <a:path w="1502" h="437" extrusionOk="0">
                  <a:moveTo>
                    <a:pt x="216" y="0"/>
                  </a:moveTo>
                  <a:cubicBezTo>
                    <a:pt x="94" y="0"/>
                    <a:pt x="1" y="99"/>
                    <a:pt x="1" y="221"/>
                  </a:cubicBezTo>
                  <a:cubicBezTo>
                    <a:pt x="1" y="344"/>
                    <a:pt x="94" y="437"/>
                    <a:pt x="216" y="437"/>
                  </a:cubicBezTo>
                  <a:lnTo>
                    <a:pt x="1280" y="437"/>
                  </a:lnTo>
                  <a:cubicBezTo>
                    <a:pt x="1402" y="437"/>
                    <a:pt x="1501" y="344"/>
                    <a:pt x="1501" y="221"/>
                  </a:cubicBezTo>
                  <a:cubicBezTo>
                    <a:pt x="1501" y="99"/>
                    <a:pt x="1402"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0"/>
            <p:cNvSpPr/>
            <p:nvPr/>
          </p:nvSpPr>
          <p:spPr>
            <a:xfrm>
              <a:off x="2835773" y="3587529"/>
              <a:ext cx="26099" cy="10049"/>
            </a:xfrm>
            <a:custGeom>
              <a:avLst/>
              <a:gdLst/>
              <a:ahLst/>
              <a:cxnLst/>
              <a:rect l="l" t="t" r="r" b="b"/>
              <a:pathLst>
                <a:path w="1135" h="437" extrusionOk="0">
                  <a:moveTo>
                    <a:pt x="215" y="0"/>
                  </a:moveTo>
                  <a:cubicBezTo>
                    <a:pt x="93" y="0"/>
                    <a:pt x="0" y="99"/>
                    <a:pt x="0" y="221"/>
                  </a:cubicBezTo>
                  <a:cubicBezTo>
                    <a:pt x="0" y="344"/>
                    <a:pt x="93" y="437"/>
                    <a:pt x="215" y="437"/>
                  </a:cubicBezTo>
                  <a:lnTo>
                    <a:pt x="919" y="437"/>
                  </a:lnTo>
                  <a:cubicBezTo>
                    <a:pt x="1041" y="437"/>
                    <a:pt x="1134" y="344"/>
                    <a:pt x="1134" y="221"/>
                  </a:cubicBezTo>
                  <a:cubicBezTo>
                    <a:pt x="1134" y="99"/>
                    <a:pt x="1041"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0"/>
            <p:cNvSpPr/>
            <p:nvPr/>
          </p:nvSpPr>
          <p:spPr>
            <a:xfrm>
              <a:off x="2874681" y="3587529"/>
              <a:ext cx="49117" cy="10049"/>
            </a:xfrm>
            <a:custGeom>
              <a:avLst/>
              <a:gdLst/>
              <a:ahLst/>
              <a:cxnLst/>
              <a:rect l="l" t="t" r="r" b="b"/>
              <a:pathLst>
                <a:path w="2136" h="437" extrusionOk="0">
                  <a:moveTo>
                    <a:pt x="222" y="0"/>
                  </a:moveTo>
                  <a:cubicBezTo>
                    <a:pt x="100" y="0"/>
                    <a:pt x="1" y="99"/>
                    <a:pt x="1" y="221"/>
                  </a:cubicBezTo>
                  <a:cubicBezTo>
                    <a:pt x="1" y="344"/>
                    <a:pt x="100" y="437"/>
                    <a:pt x="222" y="437"/>
                  </a:cubicBezTo>
                  <a:lnTo>
                    <a:pt x="1914" y="437"/>
                  </a:lnTo>
                  <a:cubicBezTo>
                    <a:pt x="2036" y="437"/>
                    <a:pt x="2135" y="344"/>
                    <a:pt x="2135" y="221"/>
                  </a:cubicBezTo>
                  <a:cubicBezTo>
                    <a:pt x="2135" y="99"/>
                    <a:pt x="2036" y="0"/>
                    <a:pt x="1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0"/>
            <p:cNvSpPr/>
            <p:nvPr/>
          </p:nvSpPr>
          <p:spPr>
            <a:xfrm>
              <a:off x="2746024" y="3612133"/>
              <a:ext cx="21155" cy="10049"/>
            </a:xfrm>
            <a:custGeom>
              <a:avLst/>
              <a:gdLst/>
              <a:ahLst/>
              <a:cxnLst/>
              <a:rect l="l" t="t" r="r" b="b"/>
              <a:pathLst>
                <a:path w="920" h="437" extrusionOk="0">
                  <a:moveTo>
                    <a:pt x="216" y="0"/>
                  </a:moveTo>
                  <a:cubicBezTo>
                    <a:pt x="94" y="0"/>
                    <a:pt x="1" y="94"/>
                    <a:pt x="1" y="216"/>
                  </a:cubicBezTo>
                  <a:cubicBezTo>
                    <a:pt x="1" y="338"/>
                    <a:pt x="94" y="437"/>
                    <a:pt x="216" y="437"/>
                  </a:cubicBezTo>
                  <a:lnTo>
                    <a:pt x="705" y="437"/>
                  </a:lnTo>
                  <a:cubicBezTo>
                    <a:pt x="821" y="437"/>
                    <a:pt x="920" y="338"/>
                    <a:pt x="920" y="216"/>
                  </a:cubicBezTo>
                  <a:cubicBezTo>
                    <a:pt x="920" y="94"/>
                    <a:pt x="821"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2746024" y="3587529"/>
              <a:ext cx="21155" cy="10049"/>
            </a:xfrm>
            <a:custGeom>
              <a:avLst/>
              <a:gdLst/>
              <a:ahLst/>
              <a:cxnLst/>
              <a:rect l="l" t="t" r="r" b="b"/>
              <a:pathLst>
                <a:path w="920" h="437" extrusionOk="0">
                  <a:moveTo>
                    <a:pt x="216" y="0"/>
                  </a:moveTo>
                  <a:cubicBezTo>
                    <a:pt x="94" y="0"/>
                    <a:pt x="1" y="99"/>
                    <a:pt x="1" y="221"/>
                  </a:cubicBezTo>
                  <a:cubicBezTo>
                    <a:pt x="1" y="344"/>
                    <a:pt x="94" y="437"/>
                    <a:pt x="216" y="437"/>
                  </a:cubicBezTo>
                  <a:lnTo>
                    <a:pt x="705" y="437"/>
                  </a:lnTo>
                  <a:cubicBezTo>
                    <a:pt x="821" y="437"/>
                    <a:pt x="920" y="344"/>
                    <a:pt x="920" y="221"/>
                  </a:cubicBezTo>
                  <a:cubicBezTo>
                    <a:pt x="920" y="99"/>
                    <a:pt x="821"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2813974" y="3612133"/>
              <a:ext cx="26237" cy="10049"/>
            </a:xfrm>
            <a:custGeom>
              <a:avLst/>
              <a:gdLst/>
              <a:ahLst/>
              <a:cxnLst/>
              <a:rect l="l" t="t" r="r" b="b"/>
              <a:pathLst>
                <a:path w="1141" h="437" extrusionOk="0">
                  <a:moveTo>
                    <a:pt x="221" y="0"/>
                  </a:moveTo>
                  <a:cubicBezTo>
                    <a:pt x="99" y="0"/>
                    <a:pt x="0" y="94"/>
                    <a:pt x="0" y="216"/>
                  </a:cubicBezTo>
                  <a:cubicBezTo>
                    <a:pt x="0" y="338"/>
                    <a:pt x="99" y="437"/>
                    <a:pt x="221" y="437"/>
                  </a:cubicBezTo>
                  <a:lnTo>
                    <a:pt x="919" y="437"/>
                  </a:lnTo>
                  <a:cubicBezTo>
                    <a:pt x="1041" y="437"/>
                    <a:pt x="1140" y="338"/>
                    <a:pt x="1140" y="216"/>
                  </a:cubicBezTo>
                  <a:cubicBezTo>
                    <a:pt x="1140" y="94"/>
                    <a:pt x="1041"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0"/>
            <p:cNvSpPr/>
            <p:nvPr/>
          </p:nvSpPr>
          <p:spPr>
            <a:xfrm>
              <a:off x="2853548" y="3612133"/>
              <a:ext cx="86944" cy="10049"/>
            </a:xfrm>
            <a:custGeom>
              <a:avLst/>
              <a:gdLst/>
              <a:ahLst/>
              <a:cxnLst/>
              <a:rect l="l" t="t" r="r" b="b"/>
              <a:pathLst>
                <a:path w="3781" h="437" extrusionOk="0">
                  <a:moveTo>
                    <a:pt x="216" y="0"/>
                  </a:moveTo>
                  <a:cubicBezTo>
                    <a:pt x="100" y="0"/>
                    <a:pt x="1" y="94"/>
                    <a:pt x="1" y="216"/>
                  </a:cubicBezTo>
                  <a:cubicBezTo>
                    <a:pt x="1" y="338"/>
                    <a:pt x="100" y="437"/>
                    <a:pt x="216" y="437"/>
                  </a:cubicBezTo>
                  <a:lnTo>
                    <a:pt x="3560" y="437"/>
                  </a:lnTo>
                  <a:cubicBezTo>
                    <a:pt x="3682" y="437"/>
                    <a:pt x="3781" y="338"/>
                    <a:pt x="3781" y="216"/>
                  </a:cubicBezTo>
                  <a:cubicBezTo>
                    <a:pt x="3781" y="94"/>
                    <a:pt x="3682"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0"/>
            <p:cNvSpPr/>
            <p:nvPr/>
          </p:nvSpPr>
          <p:spPr>
            <a:xfrm>
              <a:off x="2746024" y="3687281"/>
              <a:ext cx="21155" cy="10072"/>
            </a:xfrm>
            <a:custGeom>
              <a:avLst/>
              <a:gdLst/>
              <a:ahLst/>
              <a:cxnLst/>
              <a:rect l="l" t="t" r="r" b="b"/>
              <a:pathLst>
                <a:path w="920" h="438" extrusionOk="0">
                  <a:moveTo>
                    <a:pt x="216" y="1"/>
                  </a:moveTo>
                  <a:cubicBezTo>
                    <a:pt x="94" y="1"/>
                    <a:pt x="1" y="100"/>
                    <a:pt x="1" y="222"/>
                  </a:cubicBezTo>
                  <a:cubicBezTo>
                    <a:pt x="1" y="338"/>
                    <a:pt x="94" y="437"/>
                    <a:pt x="216" y="437"/>
                  </a:cubicBezTo>
                  <a:lnTo>
                    <a:pt x="705" y="437"/>
                  </a:lnTo>
                  <a:cubicBezTo>
                    <a:pt x="821" y="437"/>
                    <a:pt x="920" y="338"/>
                    <a:pt x="920" y="222"/>
                  </a:cubicBezTo>
                  <a:cubicBezTo>
                    <a:pt x="920" y="100"/>
                    <a:pt x="821"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2789507" y="3687281"/>
              <a:ext cx="72365" cy="10072"/>
            </a:xfrm>
            <a:custGeom>
              <a:avLst/>
              <a:gdLst/>
              <a:ahLst/>
              <a:cxnLst/>
              <a:rect l="l" t="t" r="r" b="b"/>
              <a:pathLst>
                <a:path w="3147" h="438" extrusionOk="0">
                  <a:moveTo>
                    <a:pt x="215" y="1"/>
                  </a:moveTo>
                  <a:cubicBezTo>
                    <a:pt x="93" y="1"/>
                    <a:pt x="0" y="100"/>
                    <a:pt x="0" y="222"/>
                  </a:cubicBezTo>
                  <a:cubicBezTo>
                    <a:pt x="0" y="338"/>
                    <a:pt x="93" y="437"/>
                    <a:pt x="215" y="437"/>
                  </a:cubicBezTo>
                  <a:lnTo>
                    <a:pt x="2931" y="437"/>
                  </a:lnTo>
                  <a:cubicBezTo>
                    <a:pt x="3053" y="437"/>
                    <a:pt x="3146" y="338"/>
                    <a:pt x="3146" y="222"/>
                  </a:cubicBezTo>
                  <a:cubicBezTo>
                    <a:pt x="3146" y="100"/>
                    <a:pt x="3053"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0"/>
            <p:cNvSpPr/>
            <p:nvPr/>
          </p:nvSpPr>
          <p:spPr>
            <a:xfrm>
              <a:off x="2874681" y="3687281"/>
              <a:ext cx="49117" cy="10072"/>
            </a:xfrm>
            <a:custGeom>
              <a:avLst/>
              <a:gdLst/>
              <a:ahLst/>
              <a:cxnLst/>
              <a:rect l="l" t="t" r="r" b="b"/>
              <a:pathLst>
                <a:path w="2136" h="438" extrusionOk="0">
                  <a:moveTo>
                    <a:pt x="222" y="1"/>
                  </a:moveTo>
                  <a:cubicBezTo>
                    <a:pt x="100" y="1"/>
                    <a:pt x="1" y="100"/>
                    <a:pt x="1" y="222"/>
                  </a:cubicBezTo>
                  <a:cubicBezTo>
                    <a:pt x="1" y="338"/>
                    <a:pt x="100" y="437"/>
                    <a:pt x="222" y="437"/>
                  </a:cubicBezTo>
                  <a:lnTo>
                    <a:pt x="1914" y="437"/>
                  </a:lnTo>
                  <a:cubicBezTo>
                    <a:pt x="2036" y="437"/>
                    <a:pt x="2135" y="338"/>
                    <a:pt x="2135" y="222"/>
                  </a:cubicBezTo>
                  <a:cubicBezTo>
                    <a:pt x="2135" y="100"/>
                    <a:pt x="2036"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0"/>
            <p:cNvSpPr/>
            <p:nvPr/>
          </p:nvSpPr>
          <p:spPr>
            <a:xfrm>
              <a:off x="2788955" y="3637681"/>
              <a:ext cx="70779" cy="10049"/>
            </a:xfrm>
            <a:custGeom>
              <a:avLst/>
              <a:gdLst/>
              <a:ahLst/>
              <a:cxnLst/>
              <a:rect l="l" t="t" r="r" b="b"/>
              <a:pathLst>
                <a:path w="3078" h="437" extrusionOk="0">
                  <a:moveTo>
                    <a:pt x="216" y="0"/>
                  </a:moveTo>
                  <a:cubicBezTo>
                    <a:pt x="94" y="0"/>
                    <a:pt x="1" y="99"/>
                    <a:pt x="1" y="221"/>
                  </a:cubicBezTo>
                  <a:cubicBezTo>
                    <a:pt x="1" y="343"/>
                    <a:pt x="94" y="436"/>
                    <a:pt x="216" y="436"/>
                  </a:cubicBezTo>
                  <a:lnTo>
                    <a:pt x="2856" y="436"/>
                  </a:lnTo>
                  <a:cubicBezTo>
                    <a:pt x="2978" y="436"/>
                    <a:pt x="3077" y="343"/>
                    <a:pt x="3077" y="221"/>
                  </a:cubicBezTo>
                  <a:cubicBezTo>
                    <a:pt x="3077" y="99"/>
                    <a:pt x="2978"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2871875" y="3637681"/>
              <a:ext cx="26237" cy="10049"/>
            </a:xfrm>
            <a:custGeom>
              <a:avLst/>
              <a:gdLst/>
              <a:ahLst/>
              <a:cxnLst/>
              <a:rect l="l" t="t" r="r" b="b"/>
              <a:pathLst>
                <a:path w="1141" h="437" extrusionOk="0">
                  <a:moveTo>
                    <a:pt x="222" y="0"/>
                  </a:moveTo>
                  <a:cubicBezTo>
                    <a:pt x="99" y="0"/>
                    <a:pt x="1" y="99"/>
                    <a:pt x="1" y="221"/>
                  </a:cubicBezTo>
                  <a:cubicBezTo>
                    <a:pt x="1" y="343"/>
                    <a:pt x="99" y="436"/>
                    <a:pt x="222" y="436"/>
                  </a:cubicBezTo>
                  <a:lnTo>
                    <a:pt x="925" y="436"/>
                  </a:lnTo>
                  <a:cubicBezTo>
                    <a:pt x="1047" y="436"/>
                    <a:pt x="1140" y="343"/>
                    <a:pt x="1140" y="221"/>
                  </a:cubicBezTo>
                  <a:cubicBezTo>
                    <a:pt x="1140" y="99"/>
                    <a:pt x="104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0"/>
            <p:cNvSpPr/>
            <p:nvPr/>
          </p:nvSpPr>
          <p:spPr>
            <a:xfrm>
              <a:off x="2910392" y="3637681"/>
              <a:ext cx="49646" cy="10049"/>
            </a:xfrm>
            <a:custGeom>
              <a:avLst/>
              <a:gdLst/>
              <a:ahLst/>
              <a:cxnLst/>
              <a:rect l="l" t="t" r="r" b="b"/>
              <a:pathLst>
                <a:path w="2159" h="437" extrusionOk="0">
                  <a:moveTo>
                    <a:pt x="216" y="0"/>
                  </a:moveTo>
                  <a:cubicBezTo>
                    <a:pt x="99" y="0"/>
                    <a:pt x="0" y="99"/>
                    <a:pt x="0" y="221"/>
                  </a:cubicBezTo>
                  <a:cubicBezTo>
                    <a:pt x="0" y="343"/>
                    <a:pt x="99" y="436"/>
                    <a:pt x="216" y="436"/>
                  </a:cubicBezTo>
                  <a:lnTo>
                    <a:pt x="1937" y="436"/>
                  </a:lnTo>
                  <a:cubicBezTo>
                    <a:pt x="2059" y="436"/>
                    <a:pt x="2158" y="343"/>
                    <a:pt x="2158" y="221"/>
                  </a:cubicBezTo>
                  <a:cubicBezTo>
                    <a:pt x="2158" y="99"/>
                    <a:pt x="2059"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0"/>
            <p:cNvSpPr/>
            <p:nvPr/>
          </p:nvSpPr>
          <p:spPr>
            <a:xfrm>
              <a:off x="2788955" y="3662285"/>
              <a:ext cx="33987" cy="10049"/>
            </a:xfrm>
            <a:custGeom>
              <a:avLst/>
              <a:gdLst/>
              <a:ahLst/>
              <a:cxnLst/>
              <a:rect l="l" t="t" r="r" b="b"/>
              <a:pathLst>
                <a:path w="1478" h="437" extrusionOk="0">
                  <a:moveTo>
                    <a:pt x="216" y="0"/>
                  </a:moveTo>
                  <a:cubicBezTo>
                    <a:pt x="94" y="0"/>
                    <a:pt x="1" y="93"/>
                    <a:pt x="1" y="216"/>
                  </a:cubicBezTo>
                  <a:cubicBezTo>
                    <a:pt x="1" y="338"/>
                    <a:pt x="94" y="437"/>
                    <a:pt x="216" y="437"/>
                  </a:cubicBezTo>
                  <a:lnTo>
                    <a:pt x="1257" y="437"/>
                  </a:lnTo>
                  <a:cubicBezTo>
                    <a:pt x="1379" y="437"/>
                    <a:pt x="1478" y="338"/>
                    <a:pt x="1478" y="216"/>
                  </a:cubicBezTo>
                  <a:cubicBezTo>
                    <a:pt x="1478" y="93"/>
                    <a:pt x="1379"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0"/>
            <p:cNvSpPr/>
            <p:nvPr/>
          </p:nvSpPr>
          <p:spPr>
            <a:xfrm>
              <a:off x="2834554" y="3662285"/>
              <a:ext cx="68111" cy="10049"/>
            </a:xfrm>
            <a:custGeom>
              <a:avLst/>
              <a:gdLst/>
              <a:ahLst/>
              <a:cxnLst/>
              <a:rect l="l" t="t" r="r" b="b"/>
              <a:pathLst>
                <a:path w="2962" h="437" extrusionOk="0">
                  <a:moveTo>
                    <a:pt x="222" y="0"/>
                  </a:moveTo>
                  <a:cubicBezTo>
                    <a:pt x="100" y="0"/>
                    <a:pt x="1" y="93"/>
                    <a:pt x="1" y="216"/>
                  </a:cubicBezTo>
                  <a:cubicBezTo>
                    <a:pt x="1" y="338"/>
                    <a:pt x="100" y="437"/>
                    <a:pt x="222" y="437"/>
                  </a:cubicBezTo>
                  <a:lnTo>
                    <a:pt x="2740" y="437"/>
                  </a:lnTo>
                  <a:cubicBezTo>
                    <a:pt x="2862" y="437"/>
                    <a:pt x="2961" y="338"/>
                    <a:pt x="2961" y="216"/>
                  </a:cubicBezTo>
                  <a:cubicBezTo>
                    <a:pt x="2961" y="93"/>
                    <a:pt x="2862"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2914807" y="3662285"/>
              <a:ext cx="25685" cy="10049"/>
            </a:xfrm>
            <a:custGeom>
              <a:avLst/>
              <a:gdLst/>
              <a:ahLst/>
              <a:cxnLst/>
              <a:rect l="l" t="t" r="r" b="b"/>
              <a:pathLst>
                <a:path w="1117" h="437" extrusionOk="0">
                  <a:moveTo>
                    <a:pt x="221" y="0"/>
                  </a:moveTo>
                  <a:cubicBezTo>
                    <a:pt x="99" y="0"/>
                    <a:pt x="0" y="93"/>
                    <a:pt x="0" y="216"/>
                  </a:cubicBezTo>
                  <a:cubicBezTo>
                    <a:pt x="0" y="338"/>
                    <a:pt x="99" y="437"/>
                    <a:pt x="221" y="437"/>
                  </a:cubicBezTo>
                  <a:lnTo>
                    <a:pt x="896" y="437"/>
                  </a:lnTo>
                  <a:cubicBezTo>
                    <a:pt x="1018" y="437"/>
                    <a:pt x="1117" y="338"/>
                    <a:pt x="1117" y="216"/>
                  </a:cubicBezTo>
                  <a:cubicBezTo>
                    <a:pt x="1117" y="93"/>
                    <a:pt x="1018"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2673014" y="3461010"/>
              <a:ext cx="313767" cy="343315"/>
            </a:xfrm>
            <a:custGeom>
              <a:avLst/>
              <a:gdLst/>
              <a:ahLst/>
              <a:cxnLst/>
              <a:rect l="l" t="t" r="r" b="b"/>
              <a:pathLst>
                <a:path w="13645" h="14930" extrusionOk="0">
                  <a:moveTo>
                    <a:pt x="7660" y="437"/>
                  </a:moveTo>
                  <a:cubicBezTo>
                    <a:pt x="7852" y="437"/>
                    <a:pt x="8020" y="582"/>
                    <a:pt x="8020" y="803"/>
                  </a:cubicBezTo>
                  <a:lnTo>
                    <a:pt x="8020" y="1676"/>
                  </a:lnTo>
                  <a:lnTo>
                    <a:pt x="437" y="1676"/>
                  </a:lnTo>
                  <a:lnTo>
                    <a:pt x="437" y="803"/>
                  </a:lnTo>
                  <a:cubicBezTo>
                    <a:pt x="437" y="582"/>
                    <a:pt x="582" y="437"/>
                    <a:pt x="797" y="437"/>
                  </a:cubicBezTo>
                  <a:close/>
                  <a:moveTo>
                    <a:pt x="13208" y="4630"/>
                  </a:moveTo>
                  <a:lnTo>
                    <a:pt x="13208" y="12190"/>
                  </a:lnTo>
                  <a:cubicBezTo>
                    <a:pt x="13208" y="12266"/>
                    <a:pt x="13156" y="12313"/>
                    <a:pt x="13086" y="12313"/>
                  </a:cubicBezTo>
                  <a:lnTo>
                    <a:pt x="1990" y="12313"/>
                  </a:lnTo>
                  <a:lnTo>
                    <a:pt x="1990" y="4630"/>
                  </a:lnTo>
                  <a:close/>
                  <a:moveTo>
                    <a:pt x="797" y="1"/>
                  </a:moveTo>
                  <a:cubicBezTo>
                    <a:pt x="338" y="1"/>
                    <a:pt x="1" y="344"/>
                    <a:pt x="1" y="803"/>
                  </a:cubicBezTo>
                  <a:lnTo>
                    <a:pt x="1" y="3275"/>
                  </a:lnTo>
                  <a:cubicBezTo>
                    <a:pt x="1" y="3397"/>
                    <a:pt x="99" y="3490"/>
                    <a:pt x="216" y="3490"/>
                  </a:cubicBezTo>
                  <a:cubicBezTo>
                    <a:pt x="338" y="3490"/>
                    <a:pt x="437" y="3397"/>
                    <a:pt x="437" y="3275"/>
                  </a:cubicBezTo>
                  <a:lnTo>
                    <a:pt x="437" y="2112"/>
                  </a:lnTo>
                  <a:lnTo>
                    <a:pt x="1553" y="2112"/>
                  </a:lnTo>
                  <a:lnTo>
                    <a:pt x="1553" y="12313"/>
                  </a:lnTo>
                  <a:lnTo>
                    <a:pt x="437" y="12313"/>
                  </a:lnTo>
                  <a:lnTo>
                    <a:pt x="437" y="4415"/>
                  </a:lnTo>
                  <a:cubicBezTo>
                    <a:pt x="437" y="4293"/>
                    <a:pt x="338" y="4194"/>
                    <a:pt x="216" y="4194"/>
                  </a:cubicBezTo>
                  <a:cubicBezTo>
                    <a:pt x="99" y="4194"/>
                    <a:pt x="1" y="4293"/>
                    <a:pt x="1" y="4415"/>
                  </a:cubicBezTo>
                  <a:lnTo>
                    <a:pt x="1" y="14133"/>
                  </a:lnTo>
                  <a:cubicBezTo>
                    <a:pt x="1" y="14569"/>
                    <a:pt x="338" y="14930"/>
                    <a:pt x="797" y="14930"/>
                  </a:cubicBezTo>
                  <a:lnTo>
                    <a:pt x="7660" y="14930"/>
                  </a:lnTo>
                  <a:cubicBezTo>
                    <a:pt x="8096" y="14930"/>
                    <a:pt x="8457" y="14569"/>
                    <a:pt x="8457" y="14133"/>
                  </a:cubicBezTo>
                  <a:lnTo>
                    <a:pt x="8457" y="13697"/>
                  </a:lnTo>
                  <a:cubicBezTo>
                    <a:pt x="8457" y="13575"/>
                    <a:pt x="8358" y="13476"/>
                    <a:pt x="8241" y="13476"/>
                  </a:cubicBezTo>
                  <a:cubicBezTo>
                    <a:pt x="8119" y="13476"/>
                    <a:pt x="8020" y="13575"/>
                    <a:pt x="8020" y="13697"/>
                  </a:cubicBezTo>
                  <a:lnTo>
                    <a:pt x="8020" y="14133"/>
                  </a:lnTo>
                  <a:cubicBezTo>
                    <a:pt x="8020" y="14325"/>
                    <a:pt x="7852" y="14493"/>
                    <a:pt x="7660" y="14493"/>
                  </a:cubicBezTo>
                  <a:lnTo>
                    <a:pt x="797" y="14493"/>
                  </a:lnTo>
                  <a:cubicBezTo>
                    <a:pt x="582" y="14493"/>
                    <a:pt x="437" y="14325"/>
                    <a:pt x="437" y="14133"/>
                  </a:cubicBezTo>
                  <a:lnTo>
                    <a:pt x="437" y="12749"/>
                  </a:lnTo>
                  <a:lnTo>
                    <a:pt x="13086" y="12749"/>
                  </a:lnTo>
                  <a:cubicBezTo>
                    <a:pt x="13400" y="12749"/>
                    <a:pt x="13644" y="12505"/>
                    <a:pt x="13644" y="12190"/>
                  </a:cubicBezTo>
                  <a:lnTo>
                    <a:pt x="13644" y="2257"/>
                  </a:lnTo>
                  <a:cubicBezTo>
                    <a:pt x="13644" y="1943"/>
                    <a:pt x="13400" y="1676"/>
                    <a:pt x="13086" y="1676"/>
                  </a:cubicBezTo>
                  <a:lnTo>
                    <a:pt x="11440" y="1676"/>
                  </a:lnTo>
                  <a:cubicBezTo>
                    <a:pt x="11318" y="1676"/>
                    <a:pt x="11219" y="1775"/>
                    <a:pt x="11219" y="1891"/>
                  </a:cubicBezTo>
                  <a:cubicBezTo>
                    <a:pt x="11219" y="2013"/>
                    <a:pt x="11318" y="2112"/>
                    <a:pt x="11440" y="2112"/>
                  </a:cubicBezTo>
                  <a:lnTo>
                    <a:pt x="13086" y="2112"/>
                  </a:lnTo>
                  <a:cubicBezTo>
                    <a:pt x="13156" y="2112"/>
                    <a:pt x="13208" y="2182"/>
                    <a:pt x="13208" y="2257"/>
                  </a:cubicBezTo>
                  <a:lnTo>
                    <a:pt x="13208" y="4194"/>
                  </a:lnTo>
                  <a:lnTo>
                    <a:pt x="1990" y="4194"/>
                  </a:lnTo>
                  <a:lnTo>
                    <a:pt x="1990" y="2112"/>
                  </a:lnTo>
                  <a:lnTo>
                    <a:pt x="10370" y="2112"/>
                  </a:lnTo>
                  <a:cubicBezTo>
                    <a:pt x="10492" y="2112"/>
                    <a:pt x="10591" y="2013"/>
                    <a:pt x="10591" y="1891"/>
                  </a:cubicBezTo>
                  <a:cubicBezTo>
                    <a:pt x="10591" y="1775"/>
                    <a:pt x="10492" y="1676"/>
                    <a:pt x="10370" y="1676"/>
                  </a:cubicBezTo>
                  <a:lnTo>
                    <a:pt x="8457" y="1676"/>
                  </a:lnTo>
                  <a:lnTo>
                    <a:pt x="8457" y="803"/>
                  </a:lnTo>
                  <a:cubicBezTo>
                    <a:pt x="8457" y="344"/>
                    <a:pt x="8096" y="1"/>
                    <a:pt x="7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0"/>
            <p:cNvSpPr/>
            <p:nvPr/>
          </p:nvSpPr>
          <p:spPr>
            <a:xfrm>
              <a:off x="2740942" y="3523993"/>
              <a:ext cx="19017" cy="19017"/>
            </a:xfrm>
            <a:custGeom>
              <a:avLst/>
              <a:gdLst/>
              <a:ahLst/>
              <a:cxnLst/>
              <a:rect l="l" t="t" r="r" b="b"/>
              <a:pathLst>
                <a:path w="827" h="827" extrusionOk="0">
                  <a:moveTo>
                    <a:pt x="414" y="1"/>
                  </a:moveTo>
                  <a:cubicBezTo>
                    <a:pt x="199" y="1"/>
                    <a:pt x="1" y="199"/>
                    <a:pt x="1" y="414"/>
                  </a:cubicBezTo>
                  <a:cubicBezTo>
                    <a:pt x="1" y="635"/>
                    <a:pt x="199" y="827"/>
                    <a:pt x="414" y="827"/>
                  </a:cubicBezTo>
                  <a:cubicBezTo>
                    <a:pt x="635" y="827"/>
                    <a:pt x="827" y="635"/>
                    <a:pt x="827" y="414"/>
                  </a:cubicBezTo>
                  <a:cubicBezTo>
                    <a:pt x="827" y="199"/>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0"/>
            <p:cNvSpPr/>
            <p:nvPr/>
          </p:nvSpPr>
          <p:spPr>
            <a:xfrm>
              <a:off x="2769961" y="3523993"/>
              <a:ext cx="18350" cy="19017"/>
            </a:xfrm>
            <a:custGeom>
              <a:avLst/>
              <a:gdLst/>
              <a:ahLst/>
              <a:cxnLst/>
              <a:rect l="l" t="t" r="r" b="b"/>
              <a:pathLst>
                <a:path w="798" h="827" extrusionOk="0">
                  <a:moveTo>
                    <a:pt x="391" y="1"/>
                  </a:moveTo>
                  <a:cubicBezTo>
                    <a:pt x="170" y="1"/>
                    <a:pt x="1" y="199"/>
                    <a:pt x="1" y="414"/>
                  </a:cubicBezTo>
                  <a:cubicBezTo>
                    <a:pt x="1" y="635"/>
                    <a:pt x="170" y="827"/>
                    <a:pt x="391" y="827"/>
                  </a:cubicBezTo>
                  <a:cubicBezTo>
                    <a:pt x="606" y="827"/>
                    <a:pt x="798" y="635"/>
                    <a:pt x="798" y="414"/>
                  </a:cubicBezTo>
                  <a:cubicBezTo>
                    <a:pt x="798" y="199"/>
                    <a:pt x="60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2798314" y="3523993"/>
              <a:ext cx="18488" cy="19017"/>
            </a:xfrm>
            <a:custGeom>
              <a:avLst/>
              <a:gdLst/>
              <a:ahLst/>
              <a:cxnLst/>
              <a:rect l="l" t="t" r="r" b="b"/>
              <a:pathLst>
                <a:path w="804" h="827" extrusionOk="0">
                  <a:moveTo>
                    <a:pt x="414" y="1"/>
                  </a:moveTo>
                  <a:cubicBezTo>
                    <a:pt x="175" y="1"/>
                    <a:pt x="1" y="199"/>
                    <a:pt x="1" y="414"/>
                  </a:cubicBezTo>
                  <a:cubicBezTo>
                    <a:pt x="1" y="635"/>
                    <a:pt x="175" y="827"/>
                    <a:pt x="414" y="827"/>
                  </a:cubicBezTo>
                  <a:cubicBezTo>
                    <a:pt x="635" y="827"/>
                    <a:pt x="803" y="635"/>
                    <a:pt x="803" y="414"/>
                  </a:cubicBezTo>
                  <a:cubicBezTo>
                    <a:pt x="803" y="199"/>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50"/>
          <p:cNvGrpSpPr/>
          <p:nvPr/>
        </p:nvGrpSpPr>
        <p:grpSpPr>
          <a:xfrm>
            <a:off x="947309" y="1369648"/>
            <a:ext cx="343315" cy="262005"/>
            <a:chOff x="3342744" y="1167512"/>
            <a:chExt cx="343315" cy="262005"/>
          </a:xfrm>
        </p:grpSpPr>
        <p:sp>
          <p:nvSpPr>
            <p:cNvPr id="1611" name="Google Shape;1611;p50"/>
            <p:cNvSpPr/>
            <p:nvPr/>
          </p:nvSpPr>
          <p:spPr>
            <a:xfrm>
              <a:off x="3406279" y="1373179"/>
              <a:ext cx="279780" cy="56338"/>
            </a:xfrm>
            <a:custGeom>
              <a:avLst/>
              <a:gdLst/>
              <a:ahLst/>
              <a:cxnLst/>
              <a:rect l="l" t="t" r="r" b="b"/>
              <a:pathLst>
                <a:path w="12167" h="2450" extrusionOk="0">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0"/>
            <p:cNvSpPr/>
            <p:nvPr/>
          </p:nvSpPr>
          <p:spPr>
            <a:xfrm>
              <a:off x="3342744" y="1167512"/>
              <a:ext cx="343315" cy="262005"/>
            </a:xfrm>
            <a:custGeom>
              <a:avLst/>
              <a:gdLst/>
              <a:ahLst/>
              <a:cxnLst/>
              <a:rect l="l" t="t" r="r" b="b"/>
              <a:pathLst>
                <a:path w="14930" h="11394" extrusionOk="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3375121" y="1191910"/>
              <a:ext cx="20604" cy="18741"/>
            </a:xfrm>
            <a:custGeom>
              <a:avLst/>
              <a:gdLst/>
              <a:ahLst/>
              <a:cxnLst/>
              <a:rect l="l" t="t" r="r" b="b"/>
              <a:pathLst>
                <a:path w="896" h="815" extrusionOk="0">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3404140" y="1191910"/>
              <a:ext cx="20604" cy="18741"/>
            </a:xfrm>
            <a:custGeom>
              <a:avLst/>
              <a:gdLst/>
              <a:ahLst/>
              <a:cxnLst/>
              <a:rect l="l" t="t" r="r" b="b"/>
              <a:pathLst>
                <a:path w="896" h="815" extrusionOk="0">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3432493" y="1192185"/>
              <a:ext cx="21132" cy="18718"/>
            </a:xfrm>
            <a:custGeom>
              <a:avLst/>
              <a:gdLst/>
              <a:ahLst/>
              <a:cxnLst/>
              <a:rect l="l" t="t" r="r" b="b"/>
              <a:pathLst>
                <a:path w="919" h="814" extrusionOk="0">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3372844" y="1252823"/>
              <a:ext cx="76918" cy="10049"/>
            </a:xfrm>
            <a:custGeom>
              <a:avLst/>
              <a:gdLst/>
              <a:ahLst/>
              <a:cxnLst/>
              <a:rect l="l" t="t" r="r" b="b"/>
              <a:pathLst>
                <a:path w="3345" h="437" extrusionOk="0">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0"/>
            <p:cNvSpPr/>
            <p:nvPr/>
          </p:nvSpPr>
          <p:spPr>
            <a:xfrm>
              <a:off x="3462042" y="1252823"/>
              <a:ext cx="26237" cy="10049"/>
            </a:xfrm>
            <a:custGeom>
              <a:avLst/>
              <a:gdLst/>
              <a:ahLst/>
              <a:cxnLst/>
              <a:rect l="l" t="t" r="r" b="b"/>
              <a:pathLst>
                <a:path w="1141" h="437" extrusionOk="0">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0"/>
            <p:cNvSpPr/>
            <p:nvPr/>
          </p:nvSpPr>
          <p:spPr>
            <a:xfrm>
              <a:off x="3501616" y="1252823"/>
              <a:ext cx="47899" cy="10049"/>
            </a:xfrm>
            <a:custGeom>
              <a:avLst/>
              <a:gdLst/>
              <a:ahLst/>
              <a:cxnLst/>
              <a:rect l="l" t="t" r="r" b="b"/>
              <a:pathLst>
                <a:path w="2083" h="437" extrusionOk="0">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0"/>
            <p:cNvSpPr/>
            <p:nvPr/>
          </p:nvSpPr>
          <p:spPr>
            <a:xfrm>
              <a:off x="3372844" y="1277290"/>
              <a:ext cx="40126" cy="10072"/>
            </a:xfrm>
            <a:custGeom>
              <a:avLst/>
              <a:gdLst/>
              <a:ahLst/>
              <a:cxnLst/>
              <a:rect l="l" t="t" r="r" b="b"/>
              <a:pathLst>
                <a:path w="1745" h="438" extrusionOk="0">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3424721" y="1277290"/>
              <a:ext cx="42288" cy="10072"/>
            </a:xfrm>
            <a:custGeom>
              <a:avLst/>
              <a:gdLst/>
              <a:ahLst/>
              <a:cxnLst/>
              <a:rect l="l" t="t" r="r" b="b"/>
              <a:pathLst>
                <a:path w="1839" h="438" extrusionOk="0">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3579592" y="1277290"/>
              <a:ext cx="57396" cy="10072"/>
            </a:xfrm>
            <a:custGeom>
              <a:avLst/>
              <a:gdLst/>
              <a:ahLst/>
              <a:cxnLst/>
              <a:rect l="l" t="t" r="r" b="b"/>
              <a:pathLst>
                <a:path w="2496" h="438" extrusionOk="0">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3479817" y="1277290"/>
              <a:ext cx="86415" cy="10072"/>
            </a:xfrm>
            <a:custGeom>
              <a:avLst/>
              <a:gdLst/>
              <a:ahLst/>
              <a:cxnLst/>
              <a:rect l="l" t="t" r="r" b="b"/>
              <a:pathLst>
                <a:path w="3758" h="438" extrusionOk="0">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3372844" y="1353128"/>
              <a:ext cx="21270" cy="10049"/>
            </a:xfrm>
            <a:custGeom>
              <a:avLst/>
              <a:gdLst/>
              <a:ahLst/>
              <a:cxnLst/>
              <a:rect l="l" t="t" r="r" b="b"/>
              <a:pathLst>
                <a:path w="925" h="437" extrusionOk="0">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0"/>
            <p:cNvSpPr/>
            <p:nvPr/>
          </p:nvSpPr>
          <p:spPr>
            <a:xfrm>
              <a:off x="3406279" y="1353128"/>
              <a:ext cx="82000" cy="10049"/>
            </a:xfrm>
            <a:custGeom>
              <a:avLst/>
              <a:gdLst/>
              <a:ahLst/>
              <a:cxnLst/>
              <a:rect l="l" t="t" r="r" b="b"/>
              <a:pathLst>
                <a:path w="3566" h="437" extrusionOk="0">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0"/>
            <p:cNvSpPr/>
            <p:nvPr/>
          </p:nvSpPr>
          <p:spPr>
            <a:xfrm>
              <a:off x="3501616" y="1353128"/>
              <a:ext cx="47899" cy="10049"/>
            </a:xfrm>
            <a:custGeom>
              <a:avLst/>
              <a:gdLst/>
              <a:ahLst/>
              <a:cxnLst/>
              <a:rect l="l" t="t" r="r" b="b"/>
              <a:pathLst>
                <a:path w="2083" h="437" extrusionOk="0">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0"/>
            <p:cNvSpPr/>
            <p:nvPr/>
          </p:nvSpPr>
          <p:spPr>
            <a:xfrm>
              <a:off x="3372844" y="1378123"/>
              <a:ext cx="40126" cy="10072"/>
            </a:xfrm>
            <a:custGeom>
              <a:avLst/>
              <a:gdLst/>
              <a:ahLst/>
              <a:cxnLst/>
              <a:rect l="l" t="t" r="r" b="b"/>
              <a:pathLst>
                <a:path w="1745" h="438" extrusionOk="0">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0"/>
            <p:cNvSpPr/>
            <p:nvPr/>
          </p:nvSpPr>
          <p:spPr>
            <a:xfrm>
              <a:off x="3424721" y="1378123"/>
              <a:ext cx="42288" cy="10072"/>
            </a:xfrm>
            <a:custGeom>
              <a:avLst/>
              <a:gdLst/>
              <a:ahLst/>
              <a:cxnLst/>
              <a:rect l="l" t="t" r="r" b="b"/>
              <a:pathLst>
                <a:path w="1839" h="438" extrusionOk="0">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0"/>
            <p:cNvSpPr/>
            <p:nvPr/>
          </p:nvSpPr>
          <p:spPr>
            <a:xfrm>
              <a:off x="3579592" y="1378123"/>
              <a:ext cx="28514" cy="10072"/>
            </a:xfrm>
            <a:custGeom>
              <a:avLst/>
              <a:gdLst/>
              <a:ahLst/>
              <a:cxnLst/>
              <a:rect l="l" t="t" r="r" b="b"/>
              <a:pathLst>
                <a:path w="1240" h="438" extrusionOk="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0"/>
            <p:cNvSpPr/>
            <p:nvPr/>
          </p:nvSpPr>
          <p:spPr>
            <a:xfrm>
              <a:off x="3479817" y="1378123"/>
              <a:ext cx="86415" cy="10072"/>
            </a:xfrm>
            <a:custGeom>
              <a:avLst/>
              <a:gdLst/>
              <a:ahLst/>
              <a:cxnLst/>
              <a:rect l="l" t="t" r="r" b="b"/>
              <a:pathLst>
                <a:path w="3758" h="438" extrusionOk="0">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0"/>
            <p:cNvSpPr/>
            <p:nvPr/>
          </p:nvSpPr>
          <p:spPr>
            <a:xfrm>
              <a:off x="3409084" y="1303504"/>
              <a:ext cx="77447" cy="10049"/>
            </a:xfrm>
            <a:custGeom>
              <a:avLst/>
              <a:gdLst/>
              <a:ahLst/>
              <a:cxnLst/>
              <a:rect l="l" t="t" r="r" b="b"/>
              <a:pathLst>
                <a:path w="3368" h="437" extrusionOk="0">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0"/>
            <p:cNvSpPr/>
            <p:nvPr/>
          </p:nvSpPr>
          <p:spPr>
            <a:xfrm>
              <a:off x="3498811" y="1303504"/>
              <a:ext cx="24490" cy="10049"/>
            </a:xfrm>
            <a:custGeom>
              <a:avLst/>
              <a:gdLst/>
              <a:ahLst/>
              <a:cxnLst/>
              <a:rect l="l" t="t" r="r" b="b"/>
              <a:pathLst>
                <a:path w="1065" h="437" extrusionOk="0">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0"/>
            <p:cNvSpPr/>
            <p:nvPr/>
          </p:nvSpPr>
          <p:spPr>
            <a:xfrm>
              <a:off x="3535580" y="1303504"/>
              <a:ext cx="50175" cy="10049"/>
            </a:xfrm>
            <a:custGeom>
              <a:avLst/>
              <a:gdLst/>
              <a:ahLst/>
              <a:cxnLst/>
              <a:rect l="l" t="t" r="r" b="b"/>
              <a:pathLst>
                <a:path w="2182" h="437" extrusionOk="0">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0"/>
            <p:cNvSpPr/>
            <p:nvPr/>
          </p:nvSpPr>
          <p:spPr>
            <a:xfrm>
              <a:off x="3409084" y="1327994"/>
              <a:ext cx="40149" cy="10049"/>
            </a:xfrm>
            <a:custGeom>
              <a:avLst/>
              <a:gdLst/>
              <a:ahLst/>
              <a:cxnLst/>
              <a:rect l="l" t="t" r="r" b="b"/>
              <a:pathLst>
                <a:path w="1746" h="437" extrusionOk="0">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0"/>
            <p:cNvSpPr/>
            <p:nvPr/>
          </p:nvSpPr>
          <p:spPr>
            <a:xfrm>
              <a:off x="3461513" y="1327994"/>
              <a:ext cx="66869" cy="10049"/>
            </a:xfrm>
            <a:custGeom>
              <a:avLst/>
              <a:gdLst/>
              <a:ahLst/>
              <a:cxnLst/>
              <a:rect l="l" t="t" r="r" b="b"/>
              <a:pathLst>
                <a:path w="2908" h="437" extrusionOk="0">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0"/>
            <p:cNvSpPr/>
            <p:nvPr/>
          </p:nvSpPr>
          <p:spPr>
            <a:xfrm>
              <a:off x="3539995" y="1327994"/>
              <a:ext cx="63558" cy="10049"/>
            </a:xfrm>
            <a:custGeom>
              <a:avLst/>
              <a:gdLst/>
              <a:ahLst/>
              <a:cxnLst/>
              <a:rect l="l" t="t" r="r" b="b"/>
              <a:pathLst>
                <a:path w="2764" h="437" extrusionOk="0">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0"/>
          <p:cNvGrpSpPr/>
          <p:nvPr/>
        </p:nvGrpSpPr>
        <p:grpSpPr>
          <a:xfrm>
            <a:off x="925733" y="4099681"/>
            <a:ext cx="343177" cy="239539"/>
            <a:chOff x="6128933" y="4294694"/>
            <a:chExt cx="343177" cy="239539"/>
          </a:xfrm>
        </p:grpSpPr>
        <p:sp>
          <p:nvSpPr>
            <p:cNvPr id="1637" name="Google Shape;1637;p50"/>
            <p:cNvSpPr/>
            <p:nvPr/>
          </p:nvSpPr>
          <p:spPr>
            <a:xfrm>
              <a:off x="6128933" y="4294694"/>
              <a:ext cx="343177" cy="239539"/>
            </a:xfrm>
            <a:custGeom>
              <a:avLst/>
              <a:gdLst/>
              <a:ahLst/>
              <a:cxnLst/>
              <a:rect l="l" t="t" r="r" b="b"/>
              <a:pathLst>
                <a:path w="14924" h="10417" extrusionOk="0">
                  <a:moveTo>
                    <a:pt x="1891" y="1"/>
                  </a:moveTo>
                  <a:cubicBezTo>
                    <a:pt x="1524" y="1"/>
                    <a:pt x="1234" y="292"/>
                    <a:pt x="1234" y="652"/>
                  </a:cubicBezTo>
                  <a:lnTo>
                    <a:pt x="1234" y="8021"/>
                  </a:lnTo>
                  <a:lnTo>
                    <a:pt x="460" y="8021"/>
                  </a:lnTo>
                  <a:cubicBezTo>
                    <a:pt x="216" y="8021"/>
                    <a:pt x="1" y="8236"/>
                    <a:pt x="1" y="8480"/>
                  </a:cubicBezTo>
                  <a:cubicBezTo>
                    <a:pt x="1" y="9544"/>
                    <a:pt x="873" y="10417"/>
                    <a:pt x="1937" y="10417"/>
                  </a:cubicBezTo>
                  <a:lnTo>
                    <a:pt x="12766" y="10417"/>
                  </a:lnTo>
                  <a:cubicBezTo>
                    <a:pt x="12888" y="10417"/>
                    <a:pt x="12987" y="10324"/>
                    <a:pt x="12987" y="10202"/>
                  </a:cubicBezTo>
                  <a:cubicBezTo>
                    <a:pt x="12987" y="10080"/>
                    <a:pt x="12888" y="9981"/>
                    <a:pt x="12766" y="9981"/>
                  </a:cubicBezTo>
                  <a:lnTo>
                    <a:pt x="1937" y="9981"/>
                  </a:lnTo>
                  <a:cubicBezTo>
                    <a:pt x="1111" y="9981"/>
                    <a:pt x="437" y="9306"/>
                    <a:pt x="437" y="8480"/>
                  </a:cubicBezTo>
                  <a:lnTo>
                    <a:pt x="460" y="8457"/>
                  </a:lnTo>
                  <a:lnTo>
                    <a:pt x="14464" y="8457"/>
                  </a:lnTo>
                  <a:cubicBezTo>
                    <a:pt x="14488" y="8457"/>
                    <a:pt x="14488" y="8480"/>
                    <a:pt x="14488" y="8480"/>
                  </a:cubicBezTo>
                  <a:cubicBezTo>
                    <a:pt x="14488" y="9039"/>
                    <a:pt x="14197" y="9544"/>
                    <a:pt x="13691" y="9812"/>
                  </a:cubicBezTo>
                  <a:cubicBezTo>
                    <a:pt x="13592" y="9864"/>
                    <a:pt x="13545" y="10010"/>
                    <a:pt x="13592" y="10103"/>
                  </a:cubicBezTo>
                  <a:cubicBezTo>
                    <a:pt x="13626" y="10175"/>
                    <a:pt x="13714" y="10220"/>
                    <a:pt x="13797" y="10220"/>
                  </a:cubicBezTo>
                  <a:cubicBezTo>
                    <a:pt x="13827" y="10220"/>
                    <a:pt x="13856" y="10214"/>
                    <a:pt x="13883" y="10202"/>
                  </a:cubicBezTo>
                  <a:cubicBezTo>
                    <a:pt x="14540" y="9864"/>
                    <a:pt x="14924" y="9207"/>
                    <a:pt x="14924" y="8480"/>
                  </a:cubicBezTo>
                  <a:cubicBezTo>
                    <a:pt x="14924" y="8236"/>
                    <a:pt x="14732" y="8021"/>
                    <a:pt x="14464" y="8021"/>
                  </a:cubicBezTo>
                  <a:lnTo>
                    <a:pt x="13714" y="8021"/>
                  </a:lnTo>
                  <a:lnTo>
                    <a:pt x="13714" y="652"/>
                  </a:lnTo>
                  <a:cubicBezTo>
                    <a:pt x="13714" y="292"/>
                    <a:pt x="13423" y="1"/>
                    <a:pt x="13057" y="1"/>
                  </a:cubicBezTo>
                  <a:lnTo>
                    <a:pt x="11969" y="1"/>
                  </a:lnTo>
                  <a:cubicBezTo>
                    <a:pt x="11847" y="1"/>
                    <a:pt x="11748" y="94"/>
                    <a:pt x="11748" y="216"/>
                  </a:cubicBezTo>
                  <a:cubicBezTo>
                    <a:pt x="11748" y="338"/>
                    <a:pt x="11847" y="437"/>
                    <a:pt x="11969" y="437"/>
                  </a:cubicBezTo>
                  <a:lnTo>
                    <a:pt x="13057" y="437"/>
                  </a:lnTo>
                  <a:cubicBezTo>
                    <a:pt x="13179" y="437"/>
                    <a:pt x="13278" y="530"/>
                    <a:pt x="13278" y="652"/>
                  </a:cubicBezTo>
                  <a:lnTo>
                    <a:pt x="13278" y="6881"/>
                  </a:lnTo>
                  <a:lnTo>
                    <a:pt x="4915" y="6881"/>
                  </a:lnTo>
                  <a:cubicBezTo>
                    <a:pt x="4799" y="6881"/>
                    <a:pt x="4700" y="6980"/>
                    <a:pt x="4700" y="7102"/>
                  </a:cubicBezTo>
                  <a:cubicBezTo>
                    <a:pt x="4700" y="7195"/>
                    <a:pt x="4799" y="7317"/>
                    <a:pt x="4915" y="7317"/>
                  </a:cubicBezTo>
                  <a:lnTo>
                    <a:pt x="13278" y="7317"/>
                  </a:lnTo>
                  <a:lnTo>
                    <a:pt x="13278" y="8021"/>
                  </a:lnTo>
                  <a:lnTo>
                    <a:pt x="1670" y="8021"/>
                  </a:lnTo>
                  <a:lnTo>
                    <a:pt x="1670" y="7317"/>
                  </a:lnTo>
                  <a:lnTo>
                    <a:pt x="3874" y="7317"/>
                  </a:lnTo>
                  <a:cubicBezTo>
                    <a:pt x="3996" y="7317"/>
                    <a:pt x="4095" y="7195"/>
                    <a:pt x="4095" y="7102"/>
                  </a:cubicBezTo>
                  <a:cubicBezTo>
                    <a:pt x="4095" y="6980"/>
                    <a:pt x="3996" y="6881"/>
                    <a:pt x="3874" y="6881"/>
                  </a:cubicBezTo>
                  <a:lnTo>
                    <a:pt x="1670" y="6881"/>
                  </a:lnTo>
                  <a:lnTo>
                    <a:pt x="1670" y="652"/>
                  </a:lnTo>
                  <a:cubicBezTo>
                    <a:pt x="1670" y="530"/>
                    <a:pt x="1769" y="437"/>
                    <a:pt x="1891" y="437"/>
                  </a:cubicBezTo>
                  <a:lnTo>
                    <a:pt x="10905" y="437"/>
                  </a:lnTo>
                  <a:cubicBezTo>
                    <a:pt x="11021" y="437"/>
                    <a:pt x="11120" y="338"/>
                    <a:pt x="11120" y="216"/>
                  </a:cubicBezTo>
                  <a:cubicBezTo>
                    <a:pt x="11120" y="94"/>
                    <a:pt x="11021" y="1"/>
                    <a:pt x="10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0"/>
            <p:cNvSpPr/>
            <p:nvPr/>
          </p:nvSpPr>
          <p:spPr>
            <a:xfrm>
              <a:off x="6231905" y="4328681"/>
              <a:ext cx="17936" cy="45760"/>
            </a:xfrm>
            <a:custGeom>
              <a:avLst/>
              <a:gdLst/>
              <a:ahLst/>
              <a:cxnLst/>
              <a:rect l="l" t="t" r="r" b="b"/>
              <a:pathLst>
                <a:path w="780" h="1990" extrusionOk="0">
                  <a:moveTo>
                    <a:pt x="222" y="0"/>
                  </a:moveTo>
                  <a:cubicBezTo>
                    <a:pt x="100" y="0"/>
                    <a:pt x="1" y="99"/>
                    <a:pt x="1" y="215"/>
                  </a:cubicBezTo>
                  <a:cubicBezTo>
                    <a:pt x="1" y="337"/>
                    <a:pt x="100" y="436"/>
                    <a:pt x="222" y="436"/>
                  </a:cubicBezTo>
                  <a:lnTo>
                    <a:pt x="344" y="436"/>
                  </a:lnTo>
                  <a:lnTo>
                    <a:pt x="344" y="1768"/>
                  </a:lnTo>
                  <a:cubicBezTo>
                    <a:pt x="344" y="1890"/>
                    <a:pt x="437" y="1989"/>
                    <a:pt x="559" y="1989"/>
                  </a:cubicBezTo>
                  <a:cubicBezTo>
                    <a:pt x="681" y="1989"/>
                    <a:pt x="780" y="1890"/>
                    <a:pt x="780" y="1768"/>
                  </a:cubicBezTo>
                  <a:lnTo>
                    <a:pt x="780" y="215"/>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0"/>
            <p:cNvSpPr/>
            <p:nvPr/>
          </p:nvSpPr>
          <p:spPr>
            <a:xfrm>
              <a:off x="6189111" y="4328129"/>
              <a:ext cx="30652" cy="46841"/>
            </a:xfrm>
            <a:custGeom>
              <a:avLst/>
              <a:gdLst/>
              <a:ahLst/>
              <a:cxnLst/>
              <a:rect l="l" t="t" r="r" b="b"/>
              <a:pathLst>
                <a:path w="1333" h="2037" extrusionOk="0">
                  <a:moveTo>
                    <a:pt x="675" y="437"/>
                  </a:moveTo>
                  <a:cubicBezTo>
                    <a:pt x="797" y="437"/>
                    <a:pt x="896" y="530"/>
                    <a:pt x="896" y="652"/>
                  </a:cubicBezTo>
                  <a:lnTo>
                    <a:pt x="896" y="1379"/>
                  </a:lnTo>
                  <a:cubicBezTo>
                    <a:pt x="896" y="1501"/>
                    <a:pt x="797" y="1600"/>
                    <a:pt x="675" y="1600"/>
                  </a:cubicBezTo>
                  <a:cubicBezTo>
                    <a:pt x="530" y="1600"/>
                    <a:pt x="437" y="1501"/>
                    <a:pt x="437" y="1379"/>
                  </a:cubicBezTo>
                  <a:lnTo>
                    <a:pt x="437" y="652"/>
                  </a:lnTo>
                  <a:cubicBezTo>
                    <a:pt x="437" y="530"/>
                    <a:pt x="530" y="437"/>
                    <a:pt x="675" y="437"/>
                  </a:cubicBezTo>
                  <a:close/>
                  <a:moveTo>
                    <a:pt x="675" y="1"/>
                  </a:moveTo>
                  <a:cubicBezTo>
                    <a:pt x="315" y="1"/>
                    <a:pt x="1" y="292"/>
                    <a:pt x="1" y="652"/>
                  </a:cubicBezTo>
                  <a:lnTo>
                    <a:pt x="1" y="1379"/>
                  </a:lnTo>
                  <a:cubicBezTo>
                    <a:pt x="1" y="1746"/>
                    <a:pt x="315" y="2036"/>
                    <a:pt x="675" y="2036"/>
                  </a:cubicBezTo>
                  <a:cubicBezTo>
                    <a:pt x="1042" y="2036"/>
                    <a:pt x="1332" y="1746"/>
                    <a:pt x="1332" y="1379"/>
                  </a:cubicBezTo>
                  <a:lnTo>
                    <a:pt x="1332" y="652"/>
                  </a:lnTo>
                  <a:cubicBezTo>
                    <a:pt x="1332" y="292"/>
                    <a:pt x="1042"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0"/>
            <p:cNvSpPr/>
            <p:nvPr/>
          </p:nvSpPr>
          <p:spPr>
            <a:xfrm>
              <a:off x="6311605" y="4328681"/>
              <a:ext cx="17959" cy="45760"/>
            </a:xfrm>
            <a:custGeom>
              <a:avLst/>
              <a:gdLst/>
              <a:ahLst/>
              <a:cxnLst/>
              <a:rect l="l" t="t" r="r" b="b"/>
              <a:pathLst>
                <a:path w="781" h="1990" extrusionOk="0">
                  <a:moveTo>
                    <a:pt x="222" y="0"/>
                  </a:moveTo>
                  <a:cubicBezTo>
                    <a:pt x="100" y="0"/>
                    <a:pt x="1" y="99"/>
                    <a:pt x="1" y="215"/>
                  </a:cubicBezTo>
                  <a:cubicBezTo>
                    <a:pt x="1" y="337"/>
                    <a:pt x="100" y="436"/>
                    <a:pt x="222" y="436"/>
                  </a:cubicBezTo>
                  <a:lnTo>
                    <a:pt x="344" y="436"/>
                  </a:lnTo>
                  <a:lnTo>
                    <a:pt x="344" y="1768"/>
                  </a:lnTo>
                  <a:cubicBezTo>
                    <a:pt x="344" y="1890"/>
                    <a:pt x="437" y="1989"/>
                    <a:pt x="559" y="1989"/>
                  </a:cubicBezTo>
                  <a:cubicBezTo>
                    <a:pt x="681" y="1989"/>
                    <a:pt x="780" y="1890"/>
                    <a:pt x="780" y="1768"/>
                  </a:cubicBezTo>
                  <a:lnTo>
                    <a:pt x="780" y="215"/>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0"/>
            <p:cNvSpPr/>
            <p:nvPr/>
          </p:nvSpPr>
          <p:spPr>
            <a:xfrm>
              <a:off x="6342901" y="4328681"/>
              <a:ext cx="17269" cy="45760"/>
            </a:xfrm>
            <a:custGeom>
              <a:avLst/>
              <a:gdLst/>
              <a:ahLst/>
              <a:cxnLst/>
              <a:rect l="l" t="t" r="r" b="b"/>
              <a:pathLst>
                <a:path w="751" h="1990" extrusionOk="0">
                  <a:moveTo>
                    <a:pt x="216" y="0"/>
                  </a:moveTo>
                  <a:cubicBezTo>
                    <a:pt x="94" y="0"/>
                    <a:pt x="1" y="99"/>
                    <a:pt x="1" y="215"/>
                  </a:cubicBezTo>
                  <a:cubicBezTo>
                    <a:pt x="1" y="337"/>
                    <a:pt x="94" y="436"/>
                    <a:pt x="216" y="436"/>
                  </a:cubicBezTo>
                  <a:lnTo>
                    <a:pt x="315" y="436"/>
                  </a:lnTo>
                  <a:lnTo>
                    <a:pt x="315" y="1768"/>
                  </a:lnTo>
                  <a:cubicBezTo>
                    <a:pt x="315" y="1890"/>
                    <a:pt x="408" y="1989"/>
                    <a:pt x="530" y="1989"/>
                  </a:cubicBezTo>
                  <a:cubicBezTo>
                    <a:pt x="652" y="1989"/>
                    <a:pt x="751" y="1890"/>
                    <a:pt x="751" y="1768"/>
                  </a:cubicBezTo>
                  <a:lnTo>
                    <a:pt x="751" y="215"/>
                  </a:lnTo>
                  <a:cubicBezTo>
                    <a:pt x="751" y="99"/>
                    <a:pt x="652" y="0"/>
                    <a:pt x="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0"/>
            <p:cNvSpPr/>
            <p:nvPr/>
          </p:nvSpPr>
          <p:spPr>
            <a:xfrm>
              <a:off x="6268697" y="4328129"/>
              <a:ext cx="30767" cy="46841"/>
            </a:xfrm>
            <a:custGeom>
              <a:avLst/>
              <a:gdLst/>
              <a:ahLst/>
              <a:cxnLst/>
              <a:rect l="l" t="t" r="r" b="b"/>
              <a:pathLst>
                <a:path w="1338" h="2037" extrusionOk="0">
                  <a:moveTo>
                    <a:pt x="680" y="437"/>
                  </a:moveTo>
                  <a:cubicBezTo>
                    <a:pt x="803" y="437"/>
                    <a:pt x="901" y="530"/>
                    <a:pt x="901" y="652"/>
                  </a:cubicBezTo>
                  <a:lnTo>
                    <a:pt x="901" y="1379"/>
                  </a:lnTo>
                  <a:cubicBezTo>
                    <a:pt x="901" y="1501"/>
                    <a:pt x="803" y="1600"/>
                    <a:pt x="680" y="1600"/>
                  </a:cubicBezTo>
                  <a:cubicBezTo>
                    <a:pt x="535" y="1600"/>
                    <a:pt x="436" y="1501"/>
                    <a:pt x="436" y="1379"/>
                  </a:cubicBezTo>
                  <a:lnTo>
                    <a:pt x="436" y="652"/>
                  </a:lnTo>
                  <a:cubicBezTo>
                    <a:pt x="436" y="530"/>
                    <a:pt x="535" y="437"/>
                    <a:pt x="680" y="437"/>
                  </a:cubicBezTo>
                  <a:close/>
                  <a:moveTo>
                    <a:pt x="680" y="1"/>
                  </a:moveTo>
                  <a:cubicBezTo>
                    <a:pt x="291" y="1"/>
                    <a:pt x="0" y="292"/>
                    <a:pt x="0" y="652"/>
                  </a:cubicBezTo>
                  <a:lnTo>
                    <a:pt x="0" y="1379"/>
                  </a:lnTo>
                  <a:cubicBezTo>
                    <a:pt x="0" y="1746"/>
                    <a:pt x="291" y="2036"/>
                    <a:pt x="680" y="2036"/>
                  </a:cubicBezTo>
                  <a:cubicBezTo>
                    <a:pt x="1047" y="2036"/>
                    <a:pt x="1338" y="1746"/>
                    <a:pt x="1338" y="1379"/>
                  </a:cubicBezTo>
                  <a:lnTo>
                    <a:pt x="1338" y="652"/>
                  </a:lnTo>
                  <a:cubicBezTo>
                    <a:pt x="1338" y="292"/>
                    <a:pt x="1047"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0"/>
            <p:cNvSpPr/>
            <p:nvPr/>
          </p:nvSpPr>
          <p:spPr>
            <a:xfrm>
              <a:off x="6379693" y="4328129"/>
              <a:ext cx="30629" cy="46841"/>
            </a:xfrm>
            <a:custGeom>
              <a:avLst/>
              <a:gdLst/>
              <a:ahLst/>
              <a:cxnLst/>
              <a:rect l="l" t="t" r="r" b="b"/>
              <a:pathLst>
                <a:path w="1332" h="2037" extrusionOk="0">
                  <a:moveTo>
                    <a:pt x="651" y="437"/>
                  </a:moveTo>
                  <a:cubicBezTo>
                    <a:pt x="774" y="437"/>
                    <a:pt x="896" y="530"/>
                    <a:pt x="896" y="652"/>
                  </a:cubicBezTo>
                  <a:lnTo>
                    <a:pt x="896" y="1379"/>
                  </a:lnTo>
                  <a:cubicBezTo>
                    <a:pt x="896" y="1501"/>
                    <a:pt x="774" y="1600"/>
                    <a:pt x="651" y="1600"/>
                  </a:cubicBezTo>
                  <a:cubicBezTo>
                    <a:pt x="529" y="1600"/>
                    <a:pt x="436" y="1501"/>
                    <a:pt x="436" y="1379"/>
                  </a:cubicBezTo>
                  <a:lnTo>
                    <a:pt x="436" y="652"/>
                  </a:lnTo>
                  <a:cubicBezTo>
                    <a:pt x="436" y="530"/>
                    <a:pt x="529" y="437"/>
                    <a:pt x="651" y="437"/>
                  </a:cubicBezTo>
                  <a:close/>
                  <a:moveTo>
                    <a:pt x="651" y="1"/>
                  </a:moveTo>
                  <a:cubicBezTo>
                    <a:pt x="291" y="1"/>
                    <a:pt x="0" y="292"/>
                    <a:pt x="0" y="652"/>
                  </a:cubicBezTo>
                  <a:lnTo>
                    <a:pt x="0" y="1379"/>
                  </a:lnTo>
                  <a:cubicBezTo>
                    <a:pt x="0" y="1746"/>
                    <a:pt x="291" y="2036"/>
                    <a:pt x="651" y="2036"/>
                  </a:cubicBezTo>
                  <a:cubicBezTo>
                    <a:pt x="1018" y="2036"/>
                    <a:pt x="1332" y="1746"/>
                    <a:pt x="1332" y="1379"/>
                  </a:cubicBezTo>
                  <a:lnTo>
                    <a:pt x="1332" y="652"/>
                  </a:lnTo>
                  <a:cubicBezTo>
                    <a:pt x="1332" y="292"/>
                    <a:pt x="101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0"/>
            <p:cNvSpPr/>
            <p:nvPr/>
          </p:nvSpPr>
          <p:spPr>
            <a:xfrm>
              <a:off x="6189111" y="4386582"/>
              <a:ext cx="17821" cy="45760"/>
            </a:xfrm>
            <a:custGeom>
              <a:avLst/>
              <a:gdLst/>
              <a:ahLst/>
              <a:cxnLst/>
              <a:rect l="l" t="t" r="r" b="b"/>
              <a:pathLst>
                <a:path w="775" h="1990" extrusionOk="0">
                  <a:moveTo>
                    <a:pt x="216" y="0"/>
                  </a:moveTo>
                  <a:cubicBezTo>
                    <a:pt x="94" y="0"/>
                    <a:pt x="1" y="99"/>
                    <a:pt x="1" y="221"/>
                  </a:cubicBezTo>
                  <a:cubicBezTo>
                    <a:pt x="1" y="343"/>
                    <a:pt x="94" y="436"/>
                    <a:pt x="216" y="436"/>
                  </a:cubicBezTo>
                  <a:lnTo>
                    <a:pt x="338" y="436"/>
                  </a:lnTo>
                  <a:lnTo>
                    <a:pt x="338" y="1768"/>
                  </a:lnTo>
                  <a:cubicBezTo>
                    <a:pt x="338" y="1890"/>
                    <a:pt x="437" y="1989"/>
                    <a:pt x="553" y="1989"/>
                  </a:cubicBezTo>
                  <a:cubicBezTo>
                    <a:pt x="675" y="1989"/>
                    <a:pt x="774" y="1890"/>
                    <a:pt x="774" y="1768"/>
                  </a:cubicBezTo>
                  <a:lnTo>
                    <a:pt x="774" y="221"/>
                  </a:lnTo>
                  <a:cubicBezTo>
                    <a:pt x="774" y="99"/>
                    <a:pt x="67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0"/>
            <p:cNvSpPr/>
            <p:nvPr/>
          </p:nvSpPr>
          <p:spPr>
            <a:xfrm>
              <a:off x="6311605" y="4386582"/>
              <a:ext cx="17959" cy="45760"/>
            </a:xfrm>
            <a:custGeom>
              <a:avLst/>
              <a:gdLst/>
              <a:ahLst/>
              <a:cxnLst/>
              <a:rect l="l" t="t" r="r" b="b"/>
              <a:pathLst>
                <a:path w="781" h="1990" extrusionOk="0">
                  <a:moveTo>
                    <a:pt x="222" y="0"/>
                  </a:moveTo>
                  <a:cubicBezTo>
                    <a:pt x="100" y="0"/>
                    <a:pt x="1" y="99"/>
                    <a:pt x="1" y="221"/>
                  </a:cubicBezTo>
                  <a:cubicBezTo>
                    <a:pt x="1" y="343"/>
                    <a:pt x="100" y="436"/>
                    <a:pt x="222" y="436"/>
                  </a:cubicBezTo>
                  <a:lnTo>
                    <a:pt x="344" y="436"/>
                  </a:lnTo>
                  <a:lnTo>
                    <a:pt x="344" y="1768"/>
                  </a:lnTo>
                  <a:cubicBezTo>
                    <a:pt x="344" y="1890"/>
                    <a:pt x="437" y="1989"/>
                    <a:pt x="559" y="1989"/>
                  </a:cubicBezTo>
                  <a:cubicBezTo>
                    <a:pt x="681" y="1989"/>
                    <a:pt x="780" y="1890"/>
                    <a:pt x="780" y="1768"/>
                  </a:cubicBezTo>
                  <a:lnTo>
                    <a:pt x="780" y="221"/>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0"/>
            <p:cNvSpPr/>
            <p:nvPr/>
          </p:nvSpPr>
          <p:spPr>
            <a:xfrm>
              <a:off x="6391858" y="4386582"/>
              <a:ext cx="17269" cy="45760"/>
            </a:xfrm>
            <a:custGeom>
              <a:avLst/>
              <a:gdLst/>
              <a:ahLst/>
              <a:cxnLst/>
              <a:rect l="l" t="t" r="r" b="b"/>
              <a:pathLst>
                <a:path w="751" h="1990" extrusionOk="0">
                  <a:moveTo>
                    <a:pt x="221" y="0"/>
                  </a:moveTo>
                  <a:cubicBezTo>
                    <a:pt x="99" y="0"/>
                    <a:pt x="0" y="99"/>
                    <a:pt x="0" y="221"/>
                  </a:cubicBezTo>
                  <a:cubicBezTo>
                    <a:pt x="0" y="343"/>
                    <a:pt x="99" y="436"/>
                    <a:pt x="221" y="436"/>
                  </a:cubicBezTo>
                  <a:lnTo>
                    <a:pt x="314" y="436"/>
                  </a:lnTo>
                  <a:lnTo>
                    <a:pt x="314" y="1768"/>
                  </a:lnTo>
                  <a:cubicBezTo>
                    <a:pt x="314" y="1890"/>
                    <a:pt x="413" y="1989"/>
                    <a:pt x="535" y="1989"/>
                  </a:cubicBezTo>
                  <a:cubicBezTo>
                    <a:pt x="657" y="1989"/>
                    <a:pt x="751" y="1890"/>
                    <a:pt x="751" y="1768"/>
                  </a:cubicBezTo>
                  <a:lnTo>
                    <a:pt x="751" y="221"/>
                  </a:lnTo>
                  <a:cubicBezTo>
                    <a:pt x="751" y="99"/>
                    <a:pt x="657"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6268697" y="4386053"/>
              <a:ext cx="30767" cy="46818"/>
            </a:xfrm>
            <a:custGeom>
              <a:avLst/>
              <a:gdLst/>
              <a:ahLst/>
              <a:cxnLst/>
              <a:rect l="l" t="t" r="r" b="b"/>
              <a:pathLst>
                <a:path w="1338" h="2036" extrusionOk="0">
                  <a:moveTo>
                    <a:pt x="680" y="436"/>
                  </a:moveTo>
                  <a:cubicBezTo>
                    <a:pt x="803" y="436"/>
                    <a:pt x="901" y="535"/>
                    <a:pt x="901" y="657"/>
                  </a:cubicBezTo>
                  <a:lnTo>
                    <a:pt x="901" y="1384"/>
                  </a:lnTo>
                  <a:cubicBezTo>
                    <a:pt x="901" y="1500"/>
                    <a:pt x="803" y="1599"/>
                    <a:pt x="680" y="1599"/>
                  </a:cubicBezTo>
                  <a:cubicBezTo>
                    <a:pt x="535" y="1599"/>
                    <a:pt x="436" y="1500"/>
                    <a:pt x="436" y="1384"/>
                  </a:cubicBezTo>
                  <a:lnTo>
                    <a:pt x="436" y="657"/>
                  </a:lnTo>
                  <a:cubicBezTo>
                    <a:pt x="436" y="535"/>
                    <a:pt x="535" y="436"/>
                    <a:pt x="680" y="436"/>
                  </a:cubicBezTo>
                  <a:close/>
                  <a:moveTo>
                    <a:pt x="680" y="0"/>
                  </a:moveTo>
                  <a:cubicBezTo>
                    <a:pt x="291" y="0"/>
                    <a:pt x="0" y="291"/>
                    <a:pt x="0" y="657"/>
                  </a:cubicBezTo>
                  <a:lnTo>
                    <a:pt x="0" y="1384"/>
                  </a:lnTo>
                  <a:cubicBezTo>
                    <a:pt x="0" y="1745"/>
                    <a:pt x="291" y="2036"/>
                    <a:pt x="680" y="2036"/>
                  </a:cubicBezTo>
                  <a:cubicBezTo>
                    <a:pt x="1047" y="2036"/>
                    <a:pt x="1338" y="1745"/>
                    <a:pt x="1338" y="1384"/>
                  </a:cubicBezTo>
                  <a:lnTo>
                    <a:pt x="1338" y="657"/>
                  </a:lnTo>
                  <a:cubicBezTo>
                    <a:pt x="1338" y="291"/>
                    <a:pt x="1047"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6222546" y="4386053"/>
              <a:ext cx="30652" cy="46818"/>
            </a:xfrm>
            <a:custGeom>
              <a:avLst/>
              <a:gdLst/>
              <a:ahLst/>
              <a:cxnLst/>
              <a:rect l="l" t="t" r="r" b="b"/>
              <a:pathLst>
                <a:path w="1333" h="2036" extrusionOk="0">
                  <a:moveTo>
                    <a:pt x="652" y="436"/>
                  </a:moveTo>
                  <a:cubicBezTo>
                    <a:pt x="797" y="436"/>
                    <a:pt x="896" y="535"/>
                    <a:pt x="896" y="657"/>
                  </a:cubicBezTo>
                  <a:lnTo>
                    <a:pt x="896" y="1384"/>
                  </a:lnTo>
                  <a:cubicBezTo>
                    <a:pt x="896" y="1500"/>
                    <a:pt x="797" y="1599"/>
                    <a:pt x="652" y="1599"/>
                  </a:cubicBezTo>
                  <a:cubicBezTo>
                    <a:pt x="530" y="1599"/>
                    <a:pt x="437" y="1500"/>
                    <a:pt x="437" y="1384"/>
                  </a:cubicBezTo>
                  <a:lnTo>
                    <a:pt x="437" y="657"/>
                  </a:lnTo>
                  <a:cubicBezTo>
                    <a:pt x="437" y="535"/>
                    <a:pt x="530" y="436"/>
                    <a:pt x="652" y="436"/>
                  </a:cubicBezTo>
                  <a:close/>
                  <a:moveTo>
                    <a:pt x="652" y="0"/>
                  </a:moveTo>
                  <a:cubicBezTo>
                    <a:pt x="291" y="0"/>
                    <a:pt x="1" y="291"/>
                    <a:pt x="1" y="657"/>
                  </a:cubicBezTo>
                  <a:lnTo>
                    <a:pt x="1" y="1384"/>
                  </a:lnTo>
                  <a:cubicBezTo>
                    <a:pt x="1" y="1745"/>
                    <a:pt x="291" y="2036"/>
                    <a:pt x="652" y="2036"/>
                  </a:cubicBezTo>
                  <a:cubicBezTo>
                    <a:pt x="1042" y="2036"/>
                    <a:pt x="1332" y="1745"/>
                    <a:pt x="1332" y="1384"/>
                  </a:cubicBezTo>
                  <a:lnTo>
                    <a:pt x="1332" y="657"/>
                  </a:lnTo>
                  <a:cubicBezTo>
                    <a:pt x="1332" y="291"/>
                    <a:pt x="1042"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p:nvPr/>
          </p:nvSpPr>
          <p:spPr>
            <a:xfrm>
              <a:off x="6348397" y="4386053"/>
              <a:ext cx="30629" cy="46818"/>
            </a:xfrm>
            <a:custGeom>
              <a:avLst/>
              <a:gdLst/>
              <a:ahLst/>
              <a:cxnLst/>
              <a:rect l="l" t="t" r="r" b="b"/>
              <a:pathLst>
                <a:path w="1332" h="2036" extrusionOk="0">
                  <a:moveTo>
                    <a:pt x="681" y="436"/>
                  </a:moveTo>
                  <a:cubicBezTo>
                    <a:pt x="803" y="436"/>
                    <a:pt x="896" y="535"/>
                    <a:pt x="896" y="657"/>
                  </a:cubicBezTo>
                  <a:lnTo>
                    <a:pt x="896" y="1384"/>
                  </a:lnTo>
                  <a:cubicBezTo>
                    <a:pt x="896" y="1500"/>
                    <a:pt x="803" y="1599"/>
                    <a:pt x="681" y="1599"/>
                  </a:cubicBezTo>
                  <a:cubicBezTo>
                    <a:pt x="535" y="1599"/>
                    <a:pt x="436" y="1500"/>
                    <a:pt x="436" y="1384"/>
                  </a:cubicBezTo>
                  <a:lnTo>
                    <a:pt x="436" y="657"/>
                  </a:lnTo>
                  <a:cubicBezTo>
                    <a:pt x="436" y="535"/>
                    <a:pt x="535" y="436"/>
                    <a:pt x="681" y="436"/>
                  </a:cubicBezTo>
                  <a:close/>
                  <a:moveTo>
                    <a:pt x="681" y="0"/>
                  </a:moveTo>
                  <a:cubicBezTo>
                    <a:pt x="291" y="0"/>
                    <a:pt x="0" y="291"/>
                    <a:pt x="0" y="657"/>
                  </a:cubicBezTo>
                  <a:lnTo>
                    <a:pt x="0" y="1384"/>
                  </a:lnTo>
                  <a:cubicBezTo>
                    <a:pt x="0" y="1745"/>
                    <a:pt x="291" y="2036"/>
                    <a:pt x="681" y="2036"/>
                  </a:cubicBezTo>
                  <a:cubicBezTo>
                    <a:pt x="1041" y="2036"/>
                    <a:pt x="1332" y="1745"/>
                    <a:pt x="1332" y="1384"/>
                  </a:cubicBezTo>
                  <a:lnTo>
                    <a:pt x="1332" y="657"/>
                  </a:lnTo>
                  <a:cubicBezTo>
                    <a:pt x="1332" y="291"/>
                    <a:pt x="1041"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50"/>
          <p:cNvGrpSpPr/>
          <p:nvPr/>
        </p:nvGrpSpPr>
        <p:grpSpPr>
          <a:xfrm>
            <a:off x="6096822" y="1186885"/>
            <a:ext cx="2171206" cy="3428826"/>
            <a:chOff x="6096822" y="1186885"/>
            <a:chExt cx="2171206" cy="3428826"/>
          </a:xfrm>
        </p:grpSpPr>
        <p:sp>
          <p:nvSpPr>
            <p:cNvPr id="1651" name="Google Shape;1651;p50"/>
            <p:cNvSpPr/>
            <p:nvPr/>
          </p:nvSpPr>
          <p:spPr>
            <a:xfrm>
              <a:off x="6146800" y="1908200"/>
              <a:ext cx="2121227" cy="1883711"/>
            </a:xfrm>
            <a:custGeom>
              <a:avLst/>
              <a:gdLst/>
              <a:ahLst/>
              <a:cxnLst/>
              <a:rect l="l" t="t" r="r" b="b"/>
              <a:pathLst>
                <a:path w="34750" h="30859" extrusionOk="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2" name="Google Shape;1652;p50"/>
            <p:cNvGrpSpPr/>
            <p:nvPr/>
          </p:nvGrpSpPr>
          <p:grpSpPr>
            <a:xfrm>
              <a:off x="7012401" y="1186885"/>
              <a:ext cx="598344" cy="498891"/>
              <a:chOff x="2715768" y="1997386"/>
              <a:chExt cx="269330" cy="224564"/>
            </a:xfrm>
          </p:grpSpPr>
          <p:sp>
            <p:nvSpPr>
              <p:cNvPr id="1653" name="Google Shape;1653;p50"/>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0"/>
            <p:cNvGrpSpPr/>
            <p:nvPr/>
          </p:nvGrpSpPr>
          <p:grpSpPr>
            <a:xfrm>
              <a:off x="7517490" y="1854920"/>
              <a:ext cx="388315" cy="333067"/>
              <a:chOff x="-2044960" y="2439570"/>
              <a:chExt cx="388315" cy="333067"/>
            </a:xfrm>
          </p:grpSpPr>
          <p:sp>
            <p:nvSpPr>
              <p:cNvPr id="1659" name="Google Shape;1659;p50"/>
              <p:cNvSpPr/>
              <p:nvPr/>
            </p:nvSpPr>
            <p:spPr>
              <a:xfrm>
                <a:off x="-2044960" y="2439570"/>
                <a:ext cx="388315" cy="333067"/>
              </a:xfrm>
              <a:custGeom>
                <a:avLst/>
                <a:gdLst/>
                <a:ahLst/>
                <a:cxnLst/>
                <a:rect l="l" t="t" r="r" b="b"/>
                <a:pathLst>
                  <a:path w="5166" h="4431" extrusionOk="0">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1734359" y="2606296"/>
                <a:ext cx="46303" cy="35705"/>
              </a:xfrm>
              <a:custGeom>
                <a:avLst/>
                <a:gdLst/>
                <a:ahLst/>
                <a:cxnLst/>
                <a:rect l="l" t="t" r="r" b="b"/>
                <a:pathLst>
                  <a:path w="616" h="475" extrusionOk="0">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1944984" y="2572770"/>
                <a:ext cx="66598" cy="60134"/>
              </a:xfrm>
              <a:custGeom>
                <a:avLst/>
                <a:gdLst/>
                <a:ahLst/>
                <a:cxnLst/>
                <a:rect l="l" t="t" r="r" b="b"/>
                <a:pathLst>
                  <a:path w="886" h="800" extrusionOk="0">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1980615" y="2524361"/>
                <a:ext cx="39989" cy="13380"/>
              </a:xfrm>
              <a:custGeom>
                <a:avLst/>
                <a:gdLst/>
                <a:ahLst/>
                <a:cxnLst/>
                <a:rect l="l" t="t" r="r" b="b"/>
                <a:pathLst>
                  <a:path w="532" h="178" extrusionOk="0">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1911985" y="2479710"/>
                <a:ext cx="49009" cy="53219"/>
              </a:xfrm>
              <a:custGeom>
                <a:avLst/>
                <a:gdLst/>
                <a:ahLst/>
                <a:cxnLst/>
                <a:rect l="l" t="t" r="r" b="b"/>
                <a:pathLst>
                  <a:path w="652" h="708" extrusionOk="0">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1916269" y="2621706"/>
                <a:ext cx="49009" cy="42094"/>
              </a:xfrm>
              <a:custGeom>
                <a:avLst/>
                <a:gdLst/>
                <a:ahLst/>
                <a:cxnLst/>
                <a:rect l="l" t="t" r="r" b="b"/>
                <a:pathLst>
                  <a:path w="652" h="560" extrusionOk="0">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2009329" y="2550971"/>
                <a:ext cx="33600" cy="53219"/>
              </a:xfrm>
              <a:custGeom>
                <a:avLst/>
                <a:gdLst/>
                <a:ahLst/>
                <a:cxnLst/>
                <a:rect l="l" t="t" r="r" b="b"/>
                <a:pathLst>
                  <a:path w="447" h="708" extrusionOk="0">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1752475" y="2652525"/>
                <a:ext cx="39989" cy="24505"/>
              </a:xfrm>
              <a:custGeom>
                <a:avLst/>
                <a:gdLst/>
                <a:ahLst/>
                <a:cxnLst/>
                <a:rect l="l" t="t" r="r" b="b"/>
                <a:pathLst>
                  <a:path w="532" h="326" extrusionOk="0">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a:off x="-1785399" y="2495947"/>
                <a:ext cx="66523" cy="17364"/>
              </a:xfrm>
              <a:custGeom>
                <a:avLst/>
                <a:gdLst/>
                <a:ahLst/>
                <a:cxnLst/>
                <a:rect l="l" t="t" r="r" b="b"/>
                <a:pathLst>
                  <a:path w="885" h="231" extrusionOk="0">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a:off x="-1709929" y="2533532"/>
                <a:ext cx="24054" cy="41943"/>
              </a:xfrm>
              <a:custGeom>
                <a:avLst/>
                <a:gdLst/>
                <a:ahLst/>
                <a:cxnLst/>
                <a:rect l="l" t="t" r="r" b="b"/>
                <a:pathLst>
                  <a:path w="320" h="558" extrusionOk="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a:off x="-1836514" y="2551948"/>
                <a:ext cx="51189" cy="63441"/>
              </a:xfrm>
              <a:custGeom>
                <a:avLst/>
                <a:gdLst/>
                <a:ahLst/>
                <a:cxnLst/>
                <a:rect l="l" t="t" r="r" b="b"/>
                <a:pathLst>
                  <a:path w="681" h="844" extrusionOk="0">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a:off x="-1847639" y="2623810"/>
                <a:ext cx="15485" cy="37809"/>
              </a:xfrm>
              <a:custGeom>
                <a:avLst/>
                <a:gdLst/>
                <a:ahLst/>
                <a:cxnLst/>
                <a:rect l="l" t="t" r="r" b="b"/>
                <a:pathLst>
                  <a:path w="206" h="503" extrusionOk="0">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0"/>
            <p:cNvGrpSpPr/>
            <p:nvPr/>
          </p:nvGrpSpPr>
          <p:grpSpPr>
            <a:xfrm>
              <a:off x="6391476" y="1674286"/>
              <a:ext cx="1631854" cy="2941424"/>
              <a:chOff x="6800376" y="1674286"/>
              <a:chExt cx="1631854" cy="2941424"/>
            </a:xfrm>
          </p:grpSpPr>
          <p:grpSp>
            <p:nvGrpSpPr>
              <p:cNvPr id="1672" name="Google Shape;1672;p50"/>
              <p:cNvGrpSpPr/>
              <p:nvPr/>
            </p:nvGrpSpPr>
            <p:grpSpPr>
              <a:xfrm>
                <a:off x="6800380" y="1853630"/>
                <a:ext cx="1631850" cy="2762080"/>
                <a:chOff x="-1014959" y="1538651"/>
                <a:chExt cx="1981603" cy="3354074"/>
              </a:xfrm>
            </p:grpSpPr>
            <p:sp>
              <p:nvSpPr>
                <p:cNvPr id="1673" name="Google Shape;1673;p50"/>
                <p:cNvSpPr/>
                <p:nvPr/>
              </p:nvSpPr>
              <p:spPr>
                <a:xfrm>
                  <a:off x="-705552" y="1690618"/>
                  <a:ext cx="241206" cy="352612"/>
                </a:xfrm>
                <a:custGeom>
                  <a:avLst/>
                  <a:gdLst/>
                  <a:ahLst/>
                  <a:cxnLst/>
                  <a:rect l="l" t="t" r="r" b="b"/>
                  <a:pathLst>
                    <a:path w="1719" h="2513" extrusionOk="0">
                      <a:moveTo>
                        <a:pt x="1089" y="1"/>
                      </a:moveTo>
                      <a:cubicBezTo>
                        <a:pt x="1086" y="1"/>
                        <a:pt x="1082" y="1"/>
                        <a:pt x="1079" y="1"/>
                      </a:cubicBezTo>
                      <a:cubicBezTo>
                        <a:pt x="843" y="22"/>
                        <a:pt x="860" y="723"/>
                        <a:pt x="862" y="766"/>
                      </a:cubicBezTo>
                      <a:lnTo>
                        <a:pt x="862" y="766"/>
                      </a:lnTo>
                      <a:cubicBezTo>
                        <a:pt x="861" y="752"/>
                        <a:pt x="854" y="667"/>
                        <a:pt x="772" y="504"/>
                      </a:cubicBezTo>
                      <a:cubicBezTo>
                        <a:pt x="696" y="351"/>
                        <a:pt x="587" y="302"/>
                        <a:pt x="481" y="302"/>
                      </a:cubicBezTo>
                      <a:cubicBezTo>
                        <a:pt x="373" y="302"/>
                        <a:pt x="267" y="353"/>
                        <a:pt x="201" y="398"/>
                      </a:cubicBezTo>
                      <a:cubicBezTo>
                        <a:pt x="111" y="440"/>
                        <a:pt x="132" y="572"/>
                        <a:pt x="243" y="594"/>
                      </a:cubicBezTo>
                      <a:cubicBezTo>
                        <a:pt x="264" y="615"/>
                        <a:pt x="286" y="615"/>
                        <a:pt x="307" y="615"/>
                      </a:cubicBezTo>
                      <a:cubicBezTo>
                        <a:pt x="314" y="614"/>
                        <a:pt x="321" y="614"/>
                        <a:pt x="328" y="614"/>
                      </a:cubicBezTo>
                      <a:cubicBezTo>
                        <a:pt x="517" y="614"/>
                        <a:pt x="637" y="886"/>
                        <a:pt x="571" y="1080"/>
                      </a:cubicBezTo>
                      <a:cubicBezTo>
                        <a:pt x="554" y="1184"/>
                        <a:pt x="512" y="1219"/>
                        <a:pt x="461" y="1219"/>
                      </a:cubicBezTo>
                      <a:cubicBezTo>
                        <a:pt x="447" y="1219"/>
                        <a:pt x="432" y="1217"/>
                        <a:pt x="418" y="1212"/>
                      </a:cubicBezTo>
                      <a:cubicBezTo>
                        <a:pt x="375" y="1191"/>
                        <a:pt x="333" y="1143"/>
                        <a:pt x="333" y="1101"/>
                      </a:cubicBezTo>
                      <a:cubicBezTo>
                        <a:pt x="314" y="976"/>
                        <a:pt x="265" y="927"/>
                        <a:pt x="214" y="927"/>
                      </a:cubicBezTo>
                      <a:cubicBezTo>
                        <a:pt x="193" y="927"/>
                        <a:pt x="173" y="934"/>
                        <a:pt x="153" y="948"/>
                      </a:cubicBezTo>
                      <a:cubicBezTo>
                        <a:pt x="111" y="969"/>
                        <a:pt x="69" y="1011"/>
                        <a:pt x="69" y="1080"/>
                      </a:cubicBezTo>
                      <a:cubicBezTo>
                        <a:pt x="0" y="1540"/>
                        <a:pt x="418" y="1587"/>
                        <a:pt x="550" y="1587"/>
                      </a:cubicBezTo>
                      <a:cubicBezTo>
                        <a:pt x="661" y="1762"/>
                        <a:pt x="571" y="2005"/>
                        <a:pt x="571" y="2005"/>
                      </a:cubicBezTo>
                      <a:cubicBezTo>
                        <a:pt x="571" y="2005"/>
                        <a:pt x="994" y="2248"/>
                        <a:pt x="1343" y="2513"/>
                      </a:cubicBezTo>
                      <a:cubicBezTo>
                        <a:pt x="1718" y="1455"/>
                        <a:pt x="1676" y="615"/>
                        <a:pt x="1607" y="266"/>
                      </a:cubicBezTo>
                      <a:cubicBezTo>
                        <a:pt x="1586" y="176"/>
                        <a:pt x="1475" y="107"/>
                        <a:pt x="1391" y="107"/>
                      </a:cubicBezTo>
                      <a:cubicBezTo>
                        <a:pt x="1305" y="114"/>
                        <a:pt x="1254" y="168"/>
                        <a:pt x="1226" y="241"/>
                      </a:cubicBezTo>
                      <a:lnTo>
                        <a:pt x="1226" y="241"/>
                      </a:lnTo>
                      <a:cubicBezTo>
                        <a:pt x="1207" y="107"/>
                        <a:pt x="1167" y="1"/>
                        <a:pt x="1089"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0"/>
                <p:cNvSpPr/>
                <p:nvPr/>
              </p:nvSpPr>
              <p:spPr>
                <a:xfrm>
                  <a:off x="-662614" y="1869527"/>
                  <a:ext cx="155191" cy="207105"/>
                </a:xfrm>
                <a:custGeom>
                  <a:avLst/>
                  <a:gdLst/>
                  <a:ahLst/>
                  <a:cxnLst/>
                  <a:rect l="l" t="t" r="r" b="b"/>
                  <a:pathLst>
                    <a:path w="1106" h="1476" extrusionOk="0">
                      <a:moveTo>
                        <a:pt x="730" y="1"/>
                      </a:moveTo>
                      <a:cubicBezTo>
                        <a:pt x="730" y="1"/>
                        <a:pt x="180" y="709"/>
                        <a:pt x="69" y="841"/>
                      </a:cubicBezTo>
                      <a:cubicBezTo>
                        <a:pt x="48" y="973"/>
                        <a:pt x="1" y="1476"/>
                        <a:pt x="1" y="1476"/>
                      </a:cubicBezTo>
                      <a:cubicBezTo>
                        <a:pt x="1" y="1476"/>
                        <a:pt x="820" y="1454"/>
                        <a:pt x="1106" y="1190"/>
                      </a:cubicBezTo>
                      <a:cubicBezTo>
                        <a:pt x="973" y="1016"/>
                        <a:pt x="905" y="508"/>
                        <a:pt x="952" y="376"/>
                      </a:cubicBezTo>
                      <a:cubicBezTo>
                        <a:pt x="995" y="244"/>
                        <a:pt x="1037" y="69"/>
                        <a:pt x="1037" y="69"/>
                      </a:cubicBezTo>
                      <a:lnTo>
                        <a:pt x="730" y="1"/>
                      </a:ln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0"/>
                <p:cNvSpPr/>
                <p:nvPr/>
              </p:nvSpPr>
              <p:spPr>
                <a:xfrm>
                  <a:off x="-699658" y="2009005"/>
                  <a:ext cx="683346" cy="584412"/>
                </a:xfrm>
                <a:custGeom>
                  <a:avLst/>
                  <a:gdLst/>
                  <a:ahLst/>
                  <a:cxnLst/>
                  <a:rect l="l" t="t" r="r" b="b"/>
                  <a:pathLst>
                    <a:path w="4870" h="4165" extrusionOk="0">
                      <a:moveTo>
                        <a:pt x="1370" y="0"/>
                      </a:moveTo>
                      <a:cubicBezTo>
                        <a:pt x="1370" y="0"/>
                        <a:pt x="854" y="332"/>
                        <a:pt x="400" y="332"/>
                      </a:cubicBezTo>
                      <a:cubicBezTo>
                        <a:pt x="332" y="332"/>
                        <a:pt x="265" y="324"/>
                        <a:pt x="201" y="307"/>
                      </a:cubicBezTo>
                      <a:lnTo>
                        <a:pt x="201" y="307"/>
                      </a:lnTo>
                      <a:cubicBezTo>
                        <a:pt x="69" y="794"/>
                        <a:pt x="0" y="3548"/>
                        <a:pt x="2691" y="4050"/>
                      </a:cubicBezTo>
                      <a:cubicBezTo>
                        <a:pt x="2691" y="4067"/>
                        <a:pt x="3495" y="4164"/>
                        <a:pt x="4133" y="4164"/>
                      </a:cubicBezTo>
                      <a:cubicBezTo>
                        <a:pt x="4479" y="4164"/>
                        <a:pt x="4777" y="4136"/>
                        <a:pt x="4870" y="4050"/>
                      </a:cubicBezTo>
                      <a:lnTo>
                        <a:pt x="4716" y="1190"/>
                      </a:lnTo>
                      <a:cubicBezTo>
                        <a:pt x="4716" y="1190"/>
                        <a:pt x="4256" y="1322"/>
                        <a:pt x="3791" y="1386"/>
                      </a:cubicBezTo>
                      <a:cubicBezTo>
                        <a:pt x="3463" y="1454"/>
                        <a:pt x="3130" y="1476"/>
                        <a:pt x="2956" y="1476"/>
                      </a:cubicBezTo>
                      <a:cubicBezTo>
                        <a:pt x="2824" y="1476"/>
                        <a:pt x="1676" y="1433"/>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0"/>
                <p:cNvSpPr/>
                <p:nvPr/>
              </p:nvSpPr>
              <p:spPr>
                <a:xfrm>
                  <a:off x="-644091" y="1835429"/>
                  <a:ext cx="136669" cy="161503"/>
                </a:xfrm>
                <a:custGeom>
                  <a:avLst/>
                  <a:gdLst/>
                  <a:ahLst/>
                  <a:cxnLst/>
                  <a:rect l="l" t="t" r="r" b="b"/>
                  <a:pathLst>
                    <a:path w="974" h="1151" extrusionOk="0">
                      <a:moveTo>
                        <a:pt x="794" y="0"/>
                      </a:moveTo>
                      <a:lnTo>
                        <a:pt x="1" y="1105"/>
                      </a:lnTo>
                      <a:cubicBezTo>
                        <a:pt x="27" y="1126"/>
                        <a:pt x="27" y="1126"/>
                        <a:pt x="48" y="1148"/>
                      </a:cubicBezTo>
                      <a:cubicBezTo>
                        <a:pt x="51" y="1150"/>
                        <a:pt x="56" y="1151"/>
                        <a:pt x="64" y="1151"/>
                      </a:cubicBezTo>
                      <a:cubicBezTo>
                        <a:pt x="128" y="1151"/>
                        <a:pt x="357" y="1079"/>
                        <a:pt x="376" y="1037"/>
                      </a:cubicBezTo>
                      <a:cubicBezTo>
                        <a:pt x="397" y="994"/>
                        <a:pt x="641" y="994"/>
                        <a:pt x="641" y="994"/>
                      </a:cubicBezTo>
                      <a:cubicBezTo>
                        <a:pt x="641" y="994"/>
                        <a:pt x="641" y="793"/>
                        <a:pt x="688" y="709"/>
                      </a:cubicBezTo>
                      <a:cubicBezTo>
                        <a:pt x="730" y="598"/>
                        <a:pt x="974" y="466"/>
                        <a:pt x="905" y="111"/>
                      </a:cubicBezTo>
                      <a:cubicBezTo>
                        <a:pt x="905" y="111"/>
                        <a:pt x="794" y="27"/>
                        <a:pt x="794"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0"/>
                <p:cNvSpPr/>
                <p:nvPr/>
              </p:nvSpPr>
              <p:spPr>
                <a:xfrm>
                  <a:off x="-718181" y="1776495"/>
                  <a:ext cx="173713" cy="167396"/>
                </a:xfrm>
                <a:custGeom>
                  <a:avLst/>
                  <a:gdLst/>
                  <a:ahLst/>
                  <a:cxnLst/>
                  <a:rect l="l" t="t" r="r" b="b"/>
                  <a:pathLst>
                    <a:path w="1238" h="1193" extrusionOk="0">
                      <a:moveTo>
                        <a:pt x="808" y="0"/>
                      </a:moveTo>
                      <a:cubicBezTo>
                        <a:pt x="612" y="0"/>
                        <a:pt x="455" y="107"/>
                        <a:pt x="333" y="267"/>
                      </a:cubicBezTo>
                      <a:cubicBezTo>
                        <a:pt x="222" y="447"/>
                        <a:pt x="0" y="732"/>
                        <a:pt x="111" y="928"/>
                      </a:cubicBezTo>
                      <a:cubicBezTo>
                        <a:pt x="132" y="997"/>
                        <a:pt x="222" y="1039"/>
                        <a:pt x="291" y="1081"/>
                      </a:cubicBezTo>
                      <a:lnTo>
                        <a:pt x="312" y="1081"/>
                      </a:lnTo>
                      <a:lnTo>
                        <a:pt x="312" y="1108"/>
                      </a:lnTo>
                      <a:lnTo>
                        <a:pt x="333" y="1108"/>
                      </a:lnTo>
                      <a:cubicBezTo>
                        <a:pt x="397" y="1150"/>
                        <a:pt x="487" y="1171"/>
                        <a:pt x="508" y="1192"/>
                      </a:cubicBezTo>
                      <a:cubicBezTo>
                        <a:pt x="555" y="1192"/>
                        <a:pt x="598" y="1192"/>
                        <a:pt x="640" y="1171"/>
                      </a:cubicBezTo>
                      <a:lnTo>
                        <a:pt x="640" y="1150"/>
                      </a:lnTo>
                      <a:cubicBezTo>
                        <a:pt x="687" y="1108"/>
                        <a:pt x="709" y="1060"/>
                        <a:pt x="687" y="1018"/>
                      </a:cubicBezTo>
                      <a:lnTo>
                        <a:pt x="687" y="975"/>
                      </a:lnTo>
                      <a:lnTo>
                        <a:pt x="661" y="949"/>
                      </a:lnTo>
                      <a:cubicBezTo>
                        <a:pt x="687" y="949"/>
                        <a:pt x="687" y="949"/>
                        <a:pt x="709" y="975"/>
                      </a:cubicBezTo>
                      <a:cubicBezTo>
                        <a:pt x="751" y="975"/>
                        <a:pt x="793" y="949"/>
                        <a:pt x="820" y="928"/>
                      </a:cubicBezTo>
                      <a:cubicBezTo>
                        <a:pt x="841" y="907"/>
                        <a:pt x="841" y="864"/>
                        <a:pt x="841" y="817"/>
                      </a:cubicBezTo>
                      <a:cubicBezTo>
                        <a:pt x="841" y="796"/>
                        <a:pt x="841" y="775"/>
                        <a:pt x="820" y="775"/>
                      </a:cubicBezTo>
                      <a:lnTo>
                        <a:pt x="793" y="753"/>
                      </a:lnTo>
                      <a:lnTo>
                        <a:pt x="793" y="732"/>
                      </a:lnTo>
                      <a:cubicBezTo>
                        <a:pt x="820" y="753"/>
                        <a:pt x="841" y="753"/>
                        <a:pt x="841" y="753"/>
                      </a:cubicBezTo>
                      <a:lnTo>
                        <a:pt x="862" y="753"/>
                      </a:lnTo>
                      <a:cubicBezTo>
                        <a:pt x="994" y="753"/>
                        <a:pt x="1036" y="621"/>
                        <a:pt x="1015" y="531"/>
                      </a:cubicBezTo>
                      <a:lnTo>
                        <a:pt x="1015" y="489"/>
                      </a:lnTo>
                      <a:lnTo>
                        <a:pt x="1058" y="489"/>
                      </a:lnTo>
                      <a:cubicBezTo>
                        <a:pt x="1073" y="496"/>
                        <a:pt x="1086" y="498"/>
                        <a:pt x="1098" y="498"/>
                      </a:cubicBezTo>
                      <a:cubicBezTo>
                        <a:pt x="1122" y="498"/>
                        <a:pt x="1140" y="489"/>
                        <a:pt x="1169" y="489"/>
                      </a:cubicBezTo>
                      <a:cubicBezTo>
                        <a:pt x="1169" y="468"/>
                        <a:pt x="1190" y="468"/>
                        <a:pt x="1216" y="447"/>
                      </a:cubicBezTo>
                      <a:cubicBezTo>
                        <a:pt x="1216" y="447"/>
                        <a:pt x="1237" y="420"/>
                        <a:pt x="1237" y="378"/>
                      </a:cubicBezTo>
                      <a:lnTo>
                        <a:pt x="1237" y="357"/>
                      </a:lnTo>
                      <a:lnTo>
                        <a:pt x="1237" y="336"/>
                      </a:lnTo>
                      <a:cubicBezTo>
                        <a:pt x="1216" y="246"/>
                        <a:pt x="1169" y="156"/>
                        <a:pt x="1084" y="93"/>
                      </a:cubicBezTo>
                      <a:cubicBezTo>
                        <a:pt x="1036" y="71"/>
                        <a:pt x="994" y="50"/>
                        <a:pt x="925" y="24"/>
                      </a:cubicBezTo>
                      <a:cubicBezTo>
                        <a:pt x="904" y="24"/>
                        <a:pt x="883" y="3"/>
                        <a:pt x="862" y="3"/>
                      </a:cubicBezTo>
                      <a:cubicBezTo>
                        <a:pt x="844" y="1"/>
                        <a:pt x="826" y="0"/>
                        <a:pt x="808" y="0"/>
                      </a:cubicBezTo>
                      <a:close/>
                    </a:path>
                  </a:pathLst>
                </a:custGeom>
                <a:solidFill>
                  <a:srgbClr val="F76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0"/>
                <p:cNvSpPr/>
                <p:nvPr/>
              </p:nvSpPr>
              <p:spPr>
                <a:xfrm>
                  <a:off x="-615746" y="1813960"/>
                  <a:ext cx="71281" cy="32413"/>
                </a:xfrm>
                <a:custGeom>
                  <a:avLst/>
                  <a:gdLst/>
                  <a:ahLst/>
                  <a:cxnLst/>
                  <a:rect l="l" t="t" r="r" b="b"/>
                  <a:pathLst>
                    <a:path w="508" h="231" extrusionOk="0">
                      <a:moveTo>
                        <a:pt x="1" y="0"/>
                      </a:moveTo>
                      <a:cubicBezTo>
                        <a:pt x="64" y="22"/>
                        <a:pt x="132" y="69"/>
                        <a:pt x="174" y="132"/>
                      </a:cubicBezTo>
                      <a:lnTo>
                        <a:pt x="264" y="201"/>
                      </a:lnTo>
                      <a:lnTo>
                        <a:pt x="285" y="201"/>
                      </a:lnTo>
                      <a:cubicBezTo>
                        <a:pt x="285" y="222"/>
                        <a:pt x="285" y="222"/>
                        <a:pt x="306" y="222"/>
                      </a:cubicBezTo>
                      <a:lnTo>
                        <a:pt x="328" y="222"/>
                      </a:lnTo>
                      <a:cubicBezTo>
                        <a:pt x="340" y="228"/>
                        <a:pt x="354" y="230"/>
                        <a:pt x="369" y="230"/>
                      </a:cubicBezTo>
                      <a:cubicBezTo>
                        <a:pt x="408" y="230"/>
                        <a:pt x="451" y="211"/>
                        <a:pt x="486" y="180"/>
                      </a:cubicBezTo>
                      <a:cubicBezTo>
                        <a:pt x="486" y="180"/>
                        <a:pt x="507" y="153"/>
                        <a:pt x="507" y="111"/>
                      </a:cubicBezTo>
                      <a:lnTo>
                        <a:pt x="507" y="90"/>
                      </a:lnTo>
                      <a:cubicBezTo>
                        <a:pt x="486" y="153"/>
                        <a:pt x="460" y="201"/>
                        <a:pt x="396" y="201"/>
                      </a:cubicBezTo>
                      <a:cubicBezTo>
                        <a:pt x="375" y="201"/>
                        <a:pt x="328" y="201"/>
                        <a:pt x="285" y="180"/>
                      </a:cubicBezTo>
                      <a:cubicBezTo>
                        <a:pt x="243" y="153"/>
                        <a:pt x="222" y="132"/>
                        <a:pt x="195" y="111"/>
                      </a:cubicBezTo>
                      <a:cubicBezTo>
                        <a:pt x="132" y="69"/>
                        <a:pt x="64" y="22"/>
                        <a:pt x="1" y="0"/>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0"/>
                <p:cNvSpPr/>
                <p:nvPr/>
              </p:nvSpPr>
              <p:spPr>
                <a:xfrm>
                  <a:off x="-652931" y="1848058"/>
                  <a:ext cx="80262" cy="34237"/>
                </a:xfrm>
                <a:custGeom>
                  <a:avLst/>
                  <a:gdLst/>
                  <a:ahLst/>
                  <a:cxnLst/>
                  <a:rect l="l" t="t" r="r" b="b"/>
                  <a:pathLst>
                    <a:path w="572" h="244" extrusionOk="0">
                      <a:moveTo>
                        <a:pt x="0" y="0"/>
                      </a:moveTo>
                      <a:lnTo>
                        <a:pt x="0" y="0"/>
                      </a:lnTo>
                      <a:cubicBezTo>
                        <a:pt x="43" y="21"/>
                        <a:pt x="90" y="43"/>
                        <a:pt x="111" y="69"/>
                      </a:cubicBezTo>
                      <a:cubicBezTo>
                        <a:pt x="154" y="90"/>
                        <a:pt x="196" y="111"/>
                        <a:pt x="222" y="132"/>
                      </a:cubicBezTo>
                      <a:cubicBezTo>
                        <a:pt x="244" y="154"/>
                        <a:pt x="307" y="201"/>
                        <a:pt x="328" y="222"/>
                      </a:cubicBezTo>
                      <a:cubicBezTo>
                        <a:pt x="355" y="243"/>
                        <a:pt x="376" y="243"/>
                        <a:pt x="376" y="243"/>
                      </a:cubicBezTo>
                      <a:cubicBezTo>
                        <a:pt x="508" y="243"/>
                        <a:pt x="571" y="111"/>
                        <a:pt x="550" y="21"/>
                      </a:cubicBezTo>
                      <a:lnTo>
                        <a:pt x="550" y="21"/>
                      </a:lnTo>
                      <a:cubicBezTo>
                        <a:pt x="550" y="69"/>
                        <a:pt x="529" y="90"/>
                        <a:pt x="529" y="111"/>
                      </a:cubicBezTo>
                      <a:cubicBezTo>
                        <a:pt x="508" y="132"/>
                        <a:pt x="487" y="175"/>
                        <a:pt x="460" y="201"/>
                      </a:cubicBezTo>
                      <a:lnTo>
                        <a:pt x="376" y="201"/>
                      </a:lnTo>
                      <a:cubicBezTo>
                        <a:pt x="355" y="201"/>
                        <a:pt x="328" y="175"/>
                        <a:pt x="307" y="175"/>
                      </a:cubicBezTo>
                      <a:cubicBezTo>
                        <a:pt x="286" y="154"/>
                        <a:pt x="265" y="132"/>
                        <a:pt x="244" y="111"/>
                      </a:cubicBezTo>
                      <a:cubicBezTo>
                        <a:pt x="196" y="90"/>
                        <a:pt x="154" y="69"/>
                        <a:pt x="133" y="42"/>
                      </a:cubicBezTo>
                      <a:cubicBezTo>
                        <a:pt x="90" y="21"/>
                        <a:pt x="43" y="21"/>
                        <a:pt x="0" y="0"/>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0"/>
                <p:cNvSpPr/>
                <p:nvPr/>
              </p:nvSpPr>
              <p:spPr>
                <a:xfrm>
                  <a:off x="-606906" y="1828132"/>
                  <a:ext cx="52759" cy="54162"/>
                </a:xfrm>
                <a:custGeom>
                  <a:avLst/>
                  <a:gdLst/>
                  <a:ahLst/>
                  <a:cxnLst/>
                  <a:rect l="l" t="t" r="r" b="b"/>
                  <a:pathLst>
                    <a:path w="376" h="386" extrusionOk="0">
                      <a:moveTo>
                        <a:pt x="163" y="1"/>
                      </a:moveTo>
                      <a:cubicBezTo>
                        <a:pt x="152" y="1"/>
                        <a:pt x="141" y="3"/>
                        <a:pt x="132" y="10"/>
                      </a:cubicBezTo>
                      <a:cubicBezTo>
                        <a:pt x="111" y="10"/>
                        <a:pt x="90" y="10"/>
                        <a:pt x="69" y="31"/>
                      </a:cubicBezTo>
                      <a:cubicBezTo>
                        <a:pt x="27" y="79"/>
                        <a:pt x="0" y="121"/>
                        <a:pt x="0" y="184"/>
                      </a:cubicBezTo>
                      <a:cubicBezTo>
                        <a:pt x="0" y="232"/>
                        <a:pt x="0" y="274"/>
                        <a:pt x="27" y="317"/>
                      </a:cubicBezTo>
                      <a:cubicBezTo>
                        <a:pt x="48" y="343"/>
                        <a:pt x="48" y="364"/>
                        <a:pt x="69" y="385"/>
                      </a:cubicBezTo>
                      <a:cubicBezTo>
                        <a:pt x="201" y="385"/>
                        <a:pt x="243" y="253"/>
                        <a:pt x="222" y="163"/>
                      </a:cubicBezTo>
                      <a:lnTo>
                        <a:pt x="222" y="121"/>
                      </a:lnTo>
                      <a:lnTo>
                        <a:pt x="265" y="121"/>
                      </a:lnTo>
                      <a:cubicBezTo>
                        <a:pt x="280" y="128"/>
                        <a:pt x="293" y="130"/>
                        <a:pt x="305" y="130"/>
                      </a:cubicBezTo>
                      <a:cubicBezTo>
                        <a:pt x="329" y="130"/>
                        <a:pt x="347" y="121"/>
                        <a:pt x="376" y="121"/>
                      </a:cubicBezTo>
                      <a:cubicBezTo>
                        <a:pt x="354" y="100"/>
                        <a:pt x="354" y="100"/>
                        <a:pt x="333" y="100"/>
                      </a:cubicBezTo>
                      <a:cubicBezTo>
                        <a:pt x="291" y="79"/>
                        <a:pt x="265" y="31"/>
                        <a:pt x="222" y="10"/>
                      </a:cubicBezTo>
                      <a:cubicBezTo>
                        <a:pt x="208" y="10"/>
                        <a:pt x="185" y="1"/>
                        <a:pt x="163" y="1"/>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0"/>
                <p:cNvSpPr/>
                <p:nvPr/>
              </p:nvSpPr>
              <p:spPr>
                <a:xfrm>
                  <a:off x="-600311" y="1826449"/>
                  <a:ext cx="77315" cy="86995"/>
                </a:xfrm>
                <a:custGeom>
                  <a:avLst/>
                  <a:gdLst/>
                  <a:ahLst/>
                  <a:cxnLst/>
                  <a:rect l="l" t="t" r="r" b="b"/>
                  <a:pathLst>
                    <a:path w="551" h="620" extrusionOk="0">
                      <a:moveTo>
                        <a:pt x="133" y="1"/>
                      </a:moveTo>
                      <a:cubicBezTo>
                        <a:pt x="112" y="1"/>
                        <a:pt x="85" y="22"/>
                        <a:pt x="64" y="43"/>
                      </a:cubicBezTo>
                      <a:cubicBezTo>
                        <a:pt x="22" y="91"/>
                        <a:pt x="1" y="133"/>
                        <a:pt x="1" y="175"/>
                      </a:cubicBezTo>
                      <a:cubicBezTo>
                        <a:pt x="1" y="223"/>
                        <a:pt x="1" y="286"/>
                        <a:pt x="22" y="329"/>
                      </a:cubicBezTo>
                      <a:lnTo>
                        <a:pt x="154" y="461"/>
                      </a:lnTo>
                      <a:cubicBezTo>
                        <a:pt x="175" y="487"/>
                        <a:pt x="196" y="530"/>
                        <a:pt x="218" y="551"/>
                      </a:cubicBezTo>
                      <a:cubicBezTo>
                        <a:pt x="218" y="572"/>
                        <a:pt x="265" y="593"/>
                        <a:pt x="265" y="619"/>
                      </a:cubicBezTo>
                      <a:cubicBezTo>
                        <a:pt x="286" y="619"/>
                        <a:pt x="286" y="551"/>
                        <a:pt x="286" y="551"/>
                      </a:cubicBezTo>
                      <a:cubicBezTo>
                        <a:pt x="307" y="508"/>
                        <a:pt x="329" y="461"/>
                        <a:pt x="376" y="419"/>
                      </a:cubicBezTo>
                      <a:cubicBezTo>
                        <a:pt x="376" y="400"/>
                        <a:pt x="478" y="279"/>
                        <a:pt x="532" y="279"/>
                      </a:cubicBezTo>
                      <a:cubicBezTo>
                        <a:pt x="539" y="279"/>
                        <a:pt x="546" y="281"/>
                        <a:pt x="551" y="286"/>
                      </a:cubicBezTo>
                      <a:cubicBezTo>
                        <a:pt x="508" y="196"/>
                        <a:pt x="418" y="154"/>
                        <a:pt x="329" y="91"/>
                      </a:cubicBezTo>
                      <a:cubicBezTo>
                        <a:pt x="307" y="64"/>
                        <a:pt x="265" y="22"/>
                        <a:pt x="218" y="22"/>
                      </a:cubicBezTo>
                      <a:cubicBezTo>
                        <a:pt x="196" y="1"/>
                        <a:pt x="175" y="1"/>
                        <a:pt x="133"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0"/>
                <p:cNvSpPr/>
                <p:nvPr/>
              </p:nvSpPr>
              <p:spPr>
                <a:xfrm>
                  <a:off x="-705552" y="1776775"/>
                  <a:ext cx="117305" cy="167115"/>
                </a:xfrm>
                <a:custGeom>
                  <a:avLst/>
                  <a:gdLst/>
                  <a:ahLst/>
                  <a:cxnLst/>
                  <a:rect l="l" t="t" r="r" b="b"/>
                  <a:pathLst>
                    <a:path w="836" h="1191" extrusionOk="0">
                      <a:moveTo>
                        <a:pt x="730" y="1"/>
                      </a:moveTo>
                      <a:cubicBezTo>
                        <a:pt x="529" y="1"/>
                        <a:pt x="375" y="112"/>
                        <a:pt x="243" y="265"/>
                      </a:cubicBezTo>
                      <a:cubicBezTo>
                        <a:pt x="243" y="286"/>
                        <a:pt x="222" y="313"/>
                        <a:pt x="222" y="313"/>
                      </a:cubicBezTo>
                      <a:cubicBezTo>
                        <a:pt x="153" y="397"/>
                        <a:pt x="111" y="487"/>
                        <a:pt x="69" y="577"/>
                      </a:cubicBezTo>
                      <a:cubicBezTo>
                        <a:pt x="21" y="640"/>
                        <a:pt x="0" y="730"/>
                        <a:pt x="0" y="794"/>
                      </a:cubicBezTo>
                      <a:cubicBezTo>
                        <a:pt x="0" y="841"/>
                        <a:pt x="0" y="884"/>
                        <a:pt x="21" y="926"/>
                      </a:cubicBezTo>
                      <a:cubicBezTo>
                        <a:pt x="42" y="995"/>
                        <a:pt x="132" y="1037"/>
                        <a:pt x="201" y="1079"/>
                      </a:cubicBezTo>
                      <a:lnTo>
                        <a:pt x="222" y="1079"/>
                      </a:lnTo>
                      <a:lnTo>
                        <a:pt x="222" y="1106"/>
                      </a:lnTo>
                      <a:lnTo>
                        <a:pt x="243" y="1106"/>
                      </a:lnTo>
                      <a:cubicBezTo>
                        <a:pt x="307" y="1148"/>
                        <a:pt x="397" y="1169"/>
                        <a:pt x="418" y="1190"/>
                      </a:cubicBezTo>
                      <a:lnTo>
                        <a:pt x="486" y="1190"/>
                      </a:lnTo>
                      <a:cubicBezTo>
                        <a:pt x="508" y="1190"/>
                        <a:pt x="529" y="1190"/>
                        <a:pt x="550" y="1169"/>
                      </a:cubicBezTo>
                      <a:lnTo>
                        <a:pt x="550" y="1148"/>
                      </a:lnTo>
                      <a:cubicBezTo>
                        <a:pt x="597" y="1127"/>
                        <a:pt x="597" y="1079"/>
                        <a:pt x="597" y="1037"/>
                      </a:cubicBezTo>
                      <a:lnTo>
                        <a:pt x="597" y="1016"/>
                      </a:lnTo>
                      <a:lnTo>
                        <a:pt x="597" y="973"/>
                      </a:lnTo>
                      <a:lnTo>
                        <a:pt x="571" y="947"/>
                      </a:lnTo>
                      <a:cubicBezTo>
                        <a:pt x="597" y="947"/>
                        <a:pt x="597" y="947"/>
                        <a:pt x="619" y="973"/>
                      </a:cubicBezTo>
                      <a:lnTo>
                        <a:pt x="640" y="973"/>
                      </a:lnTo>
                      <a:cubicBezTo>
                        <a:pt x="682" y="973"/>
                        <a:pt x="703" y="947"/>
                        <a:pt x="730" y="926"/>
                      </a:cubicBezTo>
                      <a:cubicBezTo>
                        <a:pt x="571" y="815"/>
                        <a:pt x="529" y="709"/>
                        <a:pt x="508" y="577"/>
                      </a:cubicBezTo>
                      <a:lnTo>
                        <a:pt x="486" y="577"/>
                      </a:lnTo>
                      <a:cubicBezTo>
                        <a:pt x="465" y="551"/>
                        <a:pt x="418" y="529"/>
                        <a:pt x="375" y="508"/>
                      </a:cubicBezTo>
                      <a:lnTo>
                        <a:pt x="375" y="508"/>
                      </a:lnTo>
                      <a:cubicBezTo>
                        <a:pt x="418" y="529"/>
                        <a:pt x="465" y="529"/>
                        <a:pt x="508" y="550"/>
                      </a:cubicBezTo>
                      <a:lnTo>
                        <a:pt x="508" y="577"/>
                      </a:lnTo>
                      <a:cubicBezTo>
                        <a:pt x="529" y="286"/>
                        <a:pt x="835" y="22"/>
                        <a:pt x="835" y="22"/>
                      </a:cubicBezTo>
                      <a:cubicBezTo>
                        <a:pt x="814" y="22"/>
                        <a:pt x="793" y="1"/>
                        <a:pt x="772" y="1"/>
                      </a:cubicBezTo>
                      <a:close/>
                    </a:path>
                  </a:pathLst>
                </a:custGeom>
                <a:solidFill>
                  <a:srgbClr val="F766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0"/>
                <p:cNvSpPr/>
                <p:nvPr/>
              </p:nvSpPr>
              <p:spPr>
                <a:xfrm>
                  <a:off x="595644" y="4401469"/>
                  <a:ext cx="370999" cy="476790"/>
                </a:xfrm>
                <a:custGeom>
                  <a:avLst/>
                  <a:gdLst/>
                  <a:ahLst/>
                  <a:cxnLst/>
                  <a:rect l="l" t="t" r="r" b="b"/>
                  <a:pathLst>
                    <a:path w="2644" h="3398" extrusionOk="0">
                      <a:moveTo>
                        <a:pt x="1766" y="1"/>
                      </a:moveTo>
                      <a:lnTo>
                        <a:pt x="466" y="1566"/>
                      </a:lnTo>
                      <a:cubicBezTo>
                        <a:pt x="466" y="1566"/>
                        <a:pt x="640" y="2005"/>
                        <a:pt x="333" y="2512"/>
                      </a:cubicBezTo>
                      <a:cubicBezTo>
                        <a:pt x="90" y="2861"/>
                        <a:pt x="0" y="3104"/>
                        <a:pt x="90" y="3284"/>
                      </a:cubicBezTo>
                      <a:cubicBezTo>
                        <a:pt x="114" y="3359"/>
                        <a:pt x="173" y="3398"/>
                        <a:pt x="237" y="3398"/>
                      </a:cubicBezTo>
                      <a:cubicBezTo>
                        <a:pt x="286" y="3398"/>
                        <a:pt x="337" y="3375"/>
                        <a:pt x="376" y="3326"/>
                      </a:cubicBezTo>
                      <a:lnTo>
                        <a:pt x="2602" y="662"/>
                      </a:lnTo>
                      <a:cubicBezTo>
                        <a:pt x="2644" y="614"/>
                        <a:pt x="2644" y="530"/>
                        <a:pt x="2580" y="482"/>
                      </a:cubicBezTo>
                      <a:cubicBezTo>
                        <a:pt x="2427" y="329"/>
                        <a:pt x="2115" y="22"/>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0"/>
                <p:cNvSpPr/>
                <p:nvPr/>
              </p:nvSpPr>
              <p:spPr>
                <a:xfrm>
                  <a:off x="-285010" y="2987740"/>
                  <a:ext cx="484516" cy="1779475"/>
                </a:xfrm>
                <a:custGeom>
                  <a:avLst/>
                  <a:gdLst/>
                  <a:ahLst/>
                  <a:cxnLst/>
                  <a:rect l="l" t="t" r="r" b="b"/>
                  <a:pathLst>
                    <a:path w="3453" h="12682" extrusionOk="0">
                      <a:moveTo>
                        <a:pt x="3067" y="0"/>
                      </a:moveTo>
                      <a:cubicBezTo>
                        <a:pt x="3065" y="0"/>
                        <a:pt x="3063" y="3"/>
                        <a:pt x="3062" y="10"/>
                      </a:cubicBezTo>
                      <a:cubicBezTo>
                        <a:pt x="3041" y="142"/>
                        <a:pt x="1" y="887"/>
                        <a:pt x="1" y="887"/>
                      </a:cubicBezTo>
                      <a:cubicBezTo>
                        <a:pt x="1" y="887"/>
                        <a:pt x="154" y="4963"/>
                        <a:pt x="397" y="8310"/>
                      </a:cubicBezTo>
                      <a:cubicBezTo>
                        <a:pt x="640" y="10425"/>
                        <a:pt x="968" y="12122"/>
                        <a:pt x="878" y="12608"/>
                      </a:cubicBezTo>
                      <a:cubicBezTo>
                        <a:pt x="1687" y="12668"/>
                        <a:pt x="2193" y="12682"/>
                        <a:pt x="2489" y="12682"/>
                      </a:cubicBezTo>
                      <a:cubicBezTo>
                        <a:pt x="2742" y="12682"/>
                        <a:pt x="2840" y="12672"/>
                        <a:pt x="2840" y="12672"/>
                      </a:cubicBezTo>
                      <a:lnTo>
                        <a:pt x="3020" y="8490"/>
                      </a:lnTo>
                      <a:lnTo>
                        <a:pt x="3104" y="6264"/>
                      </a:lnTo>
                      <a:cubicBezTo>
                        <a:pt x="3104" y="6264"/>
                        <a:pt x="3194" y="1263"/>
                        <a:pt x="3326" y="1241"/>
                      </a:cubicBezTo>
                      <a:cubicBezTo>
                        <a:pt x="3452" y="1221"/>
                        <a:pt x="3117" y="0"/>
                        <a:pt x="3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0"/>
                <p:cNvSpPr/>
                <p:nvPr/>
              </p:nvSpPr>
              <p:spPr>
                <a:xfrm>
                  <a:off x="-83930" y="3040922"/>
                  <a:ext cx="939285" cy="1601836"/>
                </a:xfrm>
                <a:custGeom>
                  <a:avLst/>
                  <a:gdLst/>
                  <a:ahLst/>
                  <a:cxnLst/>
                  <a:rect l="l" t="t" r="r" b="b"/>
                  <a:pathLst>
                    <a:path w="6694" h="11416" extrusionOk="0">
                      <a:moveTo>
                        <a:pt x="3786" y="1"/>
                      </a:moveTo>
                      <a:lnTo>
                        <a:pt x="439" y="730"/>
                      </a:lnTo>
                      <a:cubicBezTo>
                        <a:pt x="439" y="730"/>
                        <a:pt x="1" y="3569"/>
                        <a:pt x="550" y="5906"/>
                      </a:cubicBezTo>
                      <a:cubicBezTo>
                        <a:pt x="704" y="6588"/>
                        <a:pt x="1190" y="7360"/>
                        <a:pt x="1803" y="8090"/>
                      </a:cubicBezTo>
                      <a:cubicBezTo>
                        <a:pt x="3236" y="9850"/>
                        <a:pt x="5330" y="11415"/>
                        <a:pt x="5330" y="11415"/>
                      </a:cubicBezTo>
                      <a:cubicBezTo>
                        <a:pt x="5330" y="11415"/>
                        <a:pt x="6213" y="10532"/>
                        <a:pt x="6694" y="9697"/>
                      </a:cubicBezTo>
                      <a:cubicBezTo>
                        <a:pt x="5287" y="8375"/>
                        <a:pt x="4468" y="7360"/>
                        <a:pt x="4008" y="6588"/>
                      </a:cubicBezTo>
                      <a:cubicBezTo>
                        <a:pt x="3458" y="5663"/>
                        <a:pt x="3437" y="5071"/>
                        <a:pt x="3479" y="4717"/>
                      </a:cubicBezTo>
                      <a:cubicBezTo>
                        <a:pt x="4119" y="445"/>
                        <a:pt x="3786" y="1"/>
                        <a:pt x="37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0"/>
                <p:cNvSpPr/>
                <p:nvPr/>
              </p:nvSpPr>
              <p:spPr>
                <a:xfrm>
                  <a:off x="332963" y="3069126"/>
                  <a:ext cx="500933" cy="1378455"/>
                </a:xfrm>
                <a:custGeom>
                  <a:avLst/>
                  <a:gdLst/>
                  <a:ahLst/>
                  <a:cxnLst/>
                  <a:rect l="l" t="t" r="r" b="b"/>
                  <a:pathLst>
                    <a:path w="3570" h="9824" extrusionOk="0">
                      <a:moveTo>
                        <a:pt x="355" y="1"/>
                      </a:moveTo>
                      <a:lnTo>
                        <a:pt x="286" y="22"/>
                      </a:lnTo>
                      <a:cubicBezTo>
                        <a:pt x="307" y="133"/>
                        <a:pt x="355" y="550"/>
                        <a:pt x="355" y="1301"/>
                      </a:cubicBezTo>
                      <a:cubicBezTo>
                        <a:pt x="355" y="2047"/>
                        <a:pt x="286" y="3130"/>
                        <a:pt x="43" y="4537"/>
                      </a:cubicBezTo>
                      <a:cubicBezTo>
                        <a:pt x="22" y="4669"/>
                        <a:pt x="1" y="4822"/>
                        <a:pt x="1" y="4981"/>
                      </a:cubicBezTo>
                      <a:cubicBezTo>
                        <a:pt x="1" y="5441"/>
                        <a:pt x="133" y="6059"/>
                        <a:pt x="641" y="6831"/>
                      </a:cubicBezTo>
                      <a:cubicBezTo>
                        <a:pt x="1169" y="7624"/>
                        <a:pt x="2026" y="8592"/>
                        <a:pt x="3527" y="9824"/>
                      </a:cubicBezTo>
                      <a:lnTo>
                        <a:pt x="3569" y="9760"/>
                      </a:lnTo>
                      <a:cubicBezTo>
                        <a:pt x="2073" y="8550"/>
                        <a:pt x="1212" y="7577"/>
                        <a:pt x="704" y="6805"/>
                      </a:cubicBezTo>
                      <a:cubicBezTo>
                        <a:pt x="202" y="6012"/>
                        <a:pt x="70" y="5441"/>
                        <a:pt x="70" y="4981"/>
                      </a:cubicBezTo>
                      <a:cubicBezTo>
                        <a:pt x="70" y="4822"/>
                        <a:pt x="91" y="4669"/>
                        <a:pt x="112" y="4537"/>
                      </a:cubicBezTo>
                      <a:cubicBezTo>
                        <a:pt x="355" y="3130"/>
                        <a:pt x="418" y="2047"/>
                        <a:pt x="418" y="1301"/>
                      </a:cubicBezTo>
                      <a:cubicBezTo>
                        <a:pt x="418" y="439"/>
                        <a:pt x="355"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0"/>
                <p:cNvSpPr/>
                <p:nvPr/>
              </p:nvSpPr>
              <p:spPr>
                <a:xfrm>
                  <a:off x="-365493" y="4756900"/>
                  <a:ext cx="519455" cy="135825"/>
                </a:xfrm>
                <a:custGeom>
                  <a:avLst/>
                  <a:gdLst/>
                  <a:ahLst/>
                  <a:cxnLst/>
                  <a:rect l="l" t="t" r="r" b="b"/>
                  <a:pathLst>
                    <a:path w="3702" h="968" extrusionOk="0">
                      <a:moveTo>
                        <a:pt x="1475" y="0"/>
                      </a:moveTo>
                      <a:cubicBezTo>
                        <a:pt x="1475" y="0"/>
                        <a:pt x="1343" y="307"/>
                        <a:pt x="793" y="355"/>
                      </a:cubicBezTo>
                      <a:cubicBezTo>
                        <a:pt x="397" y="376"/>
                        <a:pt x="180" y="460"/>
                        <a:pt x="69" y="619"/>
                      </a:cubicBezTo>
                      <a:cubicBezTo>
                        <a:pt x="0" y="725"/>
                        <a:pt x="90" y="857"/>
                        <a:pt x="201" y="857"/>
                      </a:cubicBezTo>
                      <a:lnTo>
                        <a:pt x="3458" y="968"/>
                      </a:lnTo>
                      <a:cubicBezTo>
                        <a:pt x="3527" y="968"/>
                        <a:pt x="3590" y="926"/>
                        <a:pt x="3590" y="857"/>
                      </a:cubicBezTo>
                      <a:cubicBezTo>
                        <a:pt x="3617" y="661"/>
                        <a:pt x="3701" y="328"/>
                        <a:pt x="3437" y="64"/>
                      </a:cubicBezTo>
                      <a:lnTo>
                        <a:pt x="1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0"/>
                <p:cNvSpPr/>
                <p:nvPr/>
              </p:nvSpPr>
              <p:spPr>
                <a:xfrm>
                  <a:off x="-297639" y="2172900"/>
                  <a:ext cx="803598" cy="1023458"/>
                </a:xfrm>
                <a:custGeom>
                  <a:avLst/>
                  <a:gdLst/>
                  <a:ahLst/>
                  <a:cxnLst/>
                  <a:rect l="l" t="t" r="r" b="b"/>
                  <a:pathLst>
                    <a:path w="5727" h="7294" extrusionOk="0">
                      <a:moveTo>
                        <a:pt x="773" y="265"/>
                      </a:moveTo>
                      <a:lnTo>
                        <a:pt x="730" y="286"/>
                      </a:lnTo>
                      <a:lnTo>
                        <a:pt x="730" y="286"/>
                      </a:lnTo>
                      <a:lnTo>
                        <a:pt x="766" y="277"/>
                      </a:lnTo>
                      <a:lnTo>
                        <a:pt x="766" y="277"/>
                      </a:lnTo>
                      <a:lnTo>
                        <a:pt x="773" y="265"/>
                      </a:lnTo>
                      <a:close/>
                      <a:moveTo>
                        <a:pt x="2777" y="1"/>
                      </a:moveTo>
                      <a:lnTo>
                        <a:pt x="2644" y="22"/>
                      </a:lnTo>
                      <a:lnTo>
                        <a:pt x="1698" y="239"/>
                      </a:lnTo>
                      <a:lnTo>
                        <a:pt x="1365" y="175"/>
                      </a:lnTo>
                      <a:lnTo>
                        <a:pt x="1233" y="154"/>
                      </a:lnTo>
                      <a:lnTo>
                        <a:pt x="1148" y="175"/>
                      </a:lnTo>
                      <a:lnTo>
                        <a:pt x="995" y="218"/>
                      </a:lnTo>
                      <a:lnTo>
                        <a:pt x="766" y="277"/>
                      </a:lnTo>
                      <a:lnTo>
                        <a:pt x="766" y="277"/>
                      </a:lnTo>
                      <a:lnTo>
                        <a:pt x="175" y="1386"/>
                      </a:lnTo>
                      <a:lnTo>
                        <a:pt x="1" y="3501"/>
                      </a:lnTo>
                      <a:cubicBezTo>
                        <a:pt x="1" y="3501"/>
                        <a:pt x="440" y="3501"/>
                        <a:pt x="466" y="3744"/>
                      </a:cubicBezTo>
                      <a:cubicBezTo>
                        <a:pt x="551" y="4183"/>
                        <a:pt x="598" y="5129"/>
                        <a:pt x="419" y="6848"/>
                      </a:cubicBezTo>
                      <a:cubicBezTo>
                        <a:pt x="397" y="6874"/>
                        <a:pt x="397" y="6916"/>
                        <a:pt x="419" y="6959"/>
                      </a:cubicBezTo>
                      <a:lnTo>
                        <a:pt x="419" y="7138"/>
                      </a:lnTo>
                      <a:cubicBezTo>
                        <a:pt x="508" y="7159"/>
                        <a:pt x="598" y="7181"/>
                        <a:pt x="683" y="7181"/>
                      </a:cubicBezTo>
                      <a:cubicBezTo>
                        <a:pt x="1086" y="7261"/>
                        <a:pt x="1489" y="7293"/>
                        <a:pt x="1879" y="7293"/>
                      </a:cubicBezTo>
                      <a:cubicBezTo>
                        <a:pt x="2236" y="7293"/>
                        <a:pt x="2583" y="7266"/>
                        <a:pt x="2909" y="7223"/>
                      </a:cubicBezTo>
                      <a:cubicBezTo>
                        <a:pt x="2999" y="7223"/>
                        <a:pt x="3083" y="7202"/>
                        <a:pt x="3173" y="7181"/>
                      </a:cubicBezTo>
                      <a:cubicBezTo>
                        <a:pt x="4141" y="7048"/>
                        <a:pt x="4960" y="6763"/>
                        <a:pt x="5357" y="6583"/>
                      </a:cubicBezTo>
                      <a:cubicBezTo>
                        <a:pt x="5552" y="6520"/>
                        <a:pt x="5684" y="6345"/>
                        <a:pt x="5684" y="6123"/>
                      </a:cubicBezTo>
                      <a:cubicBezTo>
                        <a:pt x="5727" y="5156"/>
                        <a:pt x="5706" y="2332"/>
                        <a:pt x="4474" y="1032"/>
                      </a:cubicBezTo>
                      <a:cubicBezTo>
                        <a:pt x="4119" y="662"/>
                        <a:pt x="3681" y="371"/>
                        <a:pt x="3326" y="197"/>
                      </a:cubicBezTo>
                      <a:cubicBezTo>
                        <a:pt x="3242" y="154"/>
                        <a:pt x="3152" y="107"/>
                        <a:pt x="3083" y="85"/>
                      </a:cubicBezTo>
                      <a:cubicBezTo>
                        <a:pt x="2999" y="64"/>
                        <a:pt x="2930" y="43"/>
                        <a:pt x="2866" y="22"/>
                      </a:cubicBezTo>
                      <a:cubicBezTo>
                        <a:pt x="2798" y="1"/>
                        <a:pt x="2777" y="1"/>
                        <a:pt x="2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0"/>
                <p:cNvSpPr/>
                <p:nvPr/>
              </p:nvSpPr>
              <p:spPr>
                <a:xfrm>
                  <a:off x="-316161" y="2391800"/>
                  <a:ext cx="49813" cy="488998"/>
                </a:xfrm>
                <a:custGeom>
                  <a:avLst/>
                  <a:gdLst/>
                  <a:ahLst/>
                  <a:cxnLst/>
                  <a:rect l="l" t="t" r="r" b="b"/>
                  <a:pathLst>
                    <a:path w="355" h="3485" extrusionOk="0">
                      <a:moveTo>
                        <a:pt x="286" y="1"/>
                      </a:moveTo>
                      <a:cubicBezTo>
                        <a:pt x="286" y="1"/>
                        <a:pt x="91" y="2073"/>
                        <a:pt x="1" y="3485"/>
                      </a:cubicBezTo>
                      <a:lnTo>
                        <a:pt x="69" y="3485"/>
                      </a:lnTo>
                      <a:cubicBezTo>
                        <a:pt x="112" y="2776"/>
                        <a:pt x="175" y="1920"/>
                        <a:pt x="244" y="1217"/>
                      </a:cubicBezTo>
                      <a:cubicBezTo>
                        <a:pt x="265" y="883"/>
                        <a:pt x="307" y="577"/>
                        <a:pt x="334" y="355"/>
                      </a:cubicBezTo>
                      <a:cubicBezTo>
                        <a:pt x="355" y="159"/>
                        <a:pt x="355" y="27"/>
                        <a:pt x="355" y="27"/>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0"/>
                <p:cNvSpPr/>
                <p:nvPr/>
              </p:nvSpPr>
              <p:spPr>
                <a:xfrm>
                  <a:off x="-328790" y="2769402"/>
                  <a:ext cx="189288" cy="406633"/>
                </a:xfrm>
                <a:custGeom>
                  <a:avLst/>
                  <a:gdLst/>
                  <a:ahLst/>
                  <a:cxnLst/>
                  <a:rect l="l" t="t" r="r" b="b"/>
                  <a:pathLst>
                    <a:path w="1349" h="2898" extrusionOk="0">
                      <a:moveTo>
                        <a:pt x="202" y="1"/>
                      </a:moveTo>
                      <a:cubicBezTo>
                        <a:pt x="202" y="1"/>
                        <a:pt x="1" y="1719"/>
                        <a:pt x="27" y="2200"/>
                      </a:cubicBezTo>
                      <a:cubicBezTo>
                        <a:pt x="48" y="2665"/>
                        <a:pt x="334" y="2776"/>
                        <a:pt x="773" y="2887"/>
                      </a:cubicBezTo>
                      <a:cubicBezTo>
                        <a:pt x="804" y="2894"/>
                        <a:pt x="833" y="2898"/>
                        <a:pt x="861" y="2898"/>
                      </a:cubicBezTo>
                      <a:cubicBezTo>
                        <a:pt x="1252" y="2898"/>
                        <a:pt x="1349" y="2248"/>
                        <a:pt x="1349" y="2248"/>
                      </a:cubicBezTo>
                      <a:lnTo>
                        <a:pt x="1217" y="244"/>
                      </a:lnTo>
                      <a:lnTo>
                        <a:pt x="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0"/>
                <p:cNvSpPr/>
                <p:nvPr/>
              </p:nvSpPr>
              <p:spPr>
                <a:xfrm>
                  <a:off x="-300586" y="2833949"/>
                  <a:ext cx="265761" cy="86995"/>
                </a:xfrm>
                <a:custGeom>
                  <a:avLst/>
                  <a:gdLst/>
                  <a:ahLst/>
                  <a:cxnLst/>
                  <a:rect l="l" t="t" r="r" b="b"/>
                  <a:pathLst>
                    <a:path w="1894" h="620" extrusionOk="0">
                      <a:moveTo>
                        <a:pt x="1" y="1"/>
                      </a:moveTo>
                      <a:cubicBezTo>
                        <a:pt x="133" y="112"/>
                        <a:pt x="265" y="201"/>
                        <a:pt x="418" y="265"/>
                      </a:cubicBezTo>
                      <a:cubicBezTo>
                        <a:pt x="572" y="355"/>
                        <a:pt x="725" y="397"/>
                        <a:pt x="905" y="466"/>
                      </a:cubicBezTo>
                      <a:cubicBezTo>
                        <a:pt x="1058" y="508"/>
                        <a:pt x="1211" y="550"/>
                        <a:pt x="1386" y="577"/>
                      </a:cubicBezTo>
                      <a:cubicBezTo>
                        <a:pt x="1566" y="619"/>
                        <a:pt x="1719" y="619"/>
                        <a:pt x="1893" y="619"/>
                      </a:cubicBezTo>
                      <a:cubicBezTo>
                        <a:pt x="1809" y="598"/>
                        <a:pt x="1719" y="598"/>
                        <a:pt x="1650" y="577"/>
                      </a:cubicBezTo>
                      <a:lnTo>
                        <a:pt x="1518" y="550"/>
                      </a:lnTo>
                      <a:lnTo>
                        <a:pt x="1386" y="529"/>
                      </a:lnTo>
                      <a:cubicBezTo>
                        <a:pt x="1233" y="487"/>
                        <a:pt x="1079" y="445"/>
                        <a:pt x="926" y="397"/>
                      </a:cubicBezTo>
                      <a:cubicBezTo>
                        <a:pt x="751" y="355"/>
                        <a:pt x="593" y="286"/>
                        <a:pt x="440" y="223"/>
                      </a:cubicBezTo>
                      <a:cubicBezTo>
                        <a:pt x="286" y="154"/>
                        <a:pt x="133" y="90"/>
                        <a:pt x="1" y="1"/>
                      </a:cubicBezTo>
                      <a:close/>
                    </a:path>
                  </a:pathLst>
                </a:custGeom>
                <a:solidFill>
                  <a:srgbClr val="F3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a:off x="-109188" y="2036508"/>
                  <a:ext cx="201215" cy="253830"/>
                </a:xfrm>
                <a:custGeom>
                  <a:avLst/>
                  <a:gdLst/>
                  <a:ahLst/>
                  <a:cxnLst/>
                  <a:rect l="l" t="t" r="r" b="b"/>
                  <a:pathLst>
                    <a:path w="1434" h="1809" extrusionOk="0">
                      <a:moveTo>
                        <a:pt x="1169" y="0"/>
                      </a:moveTo>
                      <a:lnTo>
                        <a:pt x="112" y="465"/>
                      </a:lnTo>
                      <a:lnTo>
                        <a:pt x="69" y="1057"/>
                      </a:lnTo>
                      <a:cubicBezTo>
                        <a:pt x="69" y="1057"/>
                        <a:pt x="48" y="1079"/>
                        <a:pt x="1" y="1105"/>
                      </a:cubicBezTo>
                      <a:lnTo>
                        <a:pt x="154" y="1412"/>
                      </a:lnTo>
                      <a:lnTo>
                        <a:pt x="376" y="1808"/>
                      </a:lnTo>
                      <a:lnTo>
                        <a:pt x="815" y="1454"/>
                      </a:lnTo>
                      <a:lnTo>
                        <a:pt x="1434" y="973"/>
                      </a:lnTo>
                      <a:cubicBezTo>
                        <a:pt x="1391" y="946"/>
                        <a:pt x="1391" y="925"/>
                        <a:pt x="1370" y="883"/>
                      </a:cubicBezTo>
                      <a:cubicBezTo>
                        <a:pt x="1301" y="661"/>
                        <a:pt x="1169" y="0"/>
                        <a:pt x="1169"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a:off x="-133604" y="1916113"/>
                  <a:ext cx="219737" cy="196722"/>
                </a:xfrm>
                <a:custGeom>
                  <a:avLst/>
                  <a:gdLst/>
                  <a:ahLst/>
                  <a:cxnLst/>
                  <a:rect l="l" t="t" r="r" b="b"/>
                  <a:pathLst>
                    <a:path w="1566" h="1402" extrusionOk="0">
                      <a:moveTo>
                        <a:pt x="945" y="0"/>
                      </a:moveTo>
                      <a:cubicBezTo>
                        <a:pt x="906" y="0"/>
                        <a:pt x="862" y="7"/>
                        <a:pt x="814" y="23"/>
                      </a:cubicBezTo>
                      <a:cubicBezTo>
                        <a:pt x="619" y="65"/>
                        <a:pt x="43" y="176"/>
                        <a:pt x="21" y="218"/>
                      </a:cubicBezTo>
                      <a:cubicBezTo>
                        <a:pt x="0" y="245"/>
                        <a:pt x="21" y="615"/>
                        <a:pt x="21" y="726"/>
                      </a:cubicBezTo>
                      <a:cubicBezTo>
                        <a:pt x="3" y="856"/>
                        <a:pt x="1" y="1402"/>
                        <a:pt x="580" y="1402"/>
                      </a:cubicBezTo>
                      <a:cubicBezTo>
                        <a:pt x="682" y="1402"/>
                        <a:pt x="804" y="1384"/>
                        <a:pt x="947" y="1344"/>
                      </a:cubicBezTo>
                      <a:cubicBezTo>
                        <a:pt x="1280" y="1255"/>
                        <a:pt x="1385" y="1011"/>
                        <a:pt x="1343" y="858"/>
                      </a:cubicBezTo>
                      <a:cubicBezTo>
                        <a:pt x="1475" y="837"/>
                        <a:pt x="1565" y="662"/>
                        <a:pt x="1497" y="509"/>
                      </a:cubicBezTo>
                      <a:cubicBezTo>
                        <a:pt x="1454" y="351"/>
                        <a:pt x="1280" y="308"/>
                        <a:pt x="1280" y="308"/>
                      </a:cubicBezTo>
                      <a:lnTo>
                        <a:pt x="1148" y="65"/>
                      </a:lnTo>
                      <a:cubicBezTo>
                        <a:pt x="1148" y="65"/>
                        <a:pt x="1070" y="0"/>
                        <a:pt x="945"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a:off x="-204887" y="1828132"/>
                  <a:ext cx="309540" cy="227591"/>
                </a:xfrm>
                <a:custGeom>
                  <a:avLst/>
                  <a:gdLst/>
                  <a:ahLst/>
                  <a:cxnLst/>
                  <a:rect l="l" t="t" r="r" b="b"/>
                  <a:pathLst>
                    <a:path w="2206" h="1622" extrusionOk="0">
                      <a:moveTo>
                        <a:pt x="1143" y="0"/>
                      </a:moveTo>
                      <a:cubicBezTo>
                        <a:pt x="969" y="0"/>
                        <a:pt x="786" y="72"/>
                        <a:pt x="619" y="274"/>
                      </a:cubicBezTo>
                      <a:cubicBezTo>
                        <a:pt x="466" y="296"/>
                        <a:pt x="202" y="385"/>
                        <a:pt x="223" y="761"/>
                      </a:cubicBezTo>
                      <a:cubicBezTo>
                        <a:pt x="112" y="935"/>
                        <a:pt x="1" y="1136"/>
                        <a:pt x="154" y="1464"/>
                      </a:cubicBezTo>
                      <a:cubicBezTo>
                        <a:pt x="207" y="1582"/>
                        <a:pt x="305" y="1621"/>
                        <a:pt x="389" y="1621"/>
                      </a:cubicBezTo>
                      <a:cubicBezTo>
                        <a:pt x="450" y="1621"/>
                        <a:pt x="503" y="1601"/>
                        <a:pt x="529" y="1575"/>
                      </a:cubicBezTo>
                      <a:lnTo>
                        <a:pt x="529" y="1353"/>
                      </a:lnTo>
                      <a:cubicBezTo>
                        <a:pt x="529" y="1353"/>
                        <a:pt x="529" y="935"/>
                        <a:pt x="640" y="893"/>
                      </a:cubicBezTo>
                      <a:cubicBezTo>
                        <a:pt x="663" y="883"/>
                        <a:pt x="704" y="880"/>
                        <a:pt x="757" y="880"/>
                      </a:cubicBezTo>
                      <a:cubicBezTo>
                        <a:pt x="858" y="880"/>
                        <a:pt x="1004" y="892"/>
                        <a:pt x="1145" y="892"/>
                      </a:cubicBezTo>
                      <a:cubicBezTo>
                        <a:pt x="1295" y="892"/>
                        <a:pt x="1441" y="879"/>
                        <a:pt x="1523" y="824"/>
                      </a:cubicBezTo>
                      <a:cubicBezTo>
                        <a:pt x="1540" y="808"/>
                        <a:pt x="1556" y="801"/>
                        <a:pt x="1569" y="801"/>
                      </a:cubicBezTo>
                      <a:cubicBezTo>
                        <a:pt x="1592" y="801"/>
                        <a:pt x="1608" y="819"/>
                        <a:pt x="1608" y="845"/>
                      </a:cubicBezTo>
                      <a:cubicBezTo>
                        <a:pt x="1656" y="978"/>
                        <a:pt x="1698" y="1178"/>
                        <a:pt x="1740" y="1221"/>
                      </a:cubicBezTo>
                      <a:cubicBezTo>
                        <a:pt x="1740" y="1136"/>
                        <a:pt x="1761" y="1046"/>
                        <a:pt x="1872" y="1046"/>
                      </a:cubicBezTo>
                      <a:cubicBezTo>
                        <a:pt x="1885" y="1043"/>
                        <a:pt x="1896" y="1042"/>
                        <a:pt x="1906" y="1042"/>
                      </a:cubicBezTo>
                      <a:cubicBezTo>
                        <a:pt x="1973" y="1042"/>
                        <a:pt x="2005" y="1095"/>
                        <a:pt x="2005" y="1136"/>
                      </a:cubicBezTo>
                      <a:cubicBezTo>
                        <a:pt x="2026" y="1178"/>
                        <a:pt x="2073" y="1289"/>
                        <a:pt x="1962" y="1422"/>
                      </a:cubicBezTo>
                      <a:cubicBezTo>
                        <a:pt x="2052" y="1353"/>
                        <a:pt x="2205" y="1242"/>
                        <a:pt x="2205" y="935"/>
                      </a:cubicBezTo>
                      <a:cubicBezTo>
                        <a:pt x="2185" y="617"/>
                        <a:pt x="2060" y="295"/>
                        <a:pt x="1787" y="295"/>
                      </a:cubicBezTo>
                      <a:cubicBezTo>
                        <a:pt x="1779" y="295"/>
                        <a:pt x="1770" y="295"/>
                        <a:pt x="1761" y="296"/>
                      </a:cubicBezTo>
                      <a:cubicBezTo>
                        <a:pt x="1644" y="165"/>
                        <a:pt x="1405"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0"/>
                <p:cNvSpPr/>
                <p:nvPr/>
              </p:nvSpPr>
              <p:spPr>
                <a:xfrm>
                  <a:off x="-93612" y="1822239"/>
                  <a:ext cx="135968" cy="47426"/>
                </a:xfrm>
                <a:custGeom>
                  <a:avLst/>
                  <a:gdLst/>
                  <a:ahLst/>
                  <a:cxnLst/>
                  <a:rect l="l" t="t" r="r" b="b"/>
                  <a:pathLst>
                    <a:path w="969" h="338" extrusionOk="0">
                      <a:moveTo>
                        <a:pt x="619" y="31"/>
                      </a:moveTo>
                      <a:lnTo>
                        <a:pt x="641" y="52"/>
                      </a:lnTo>
                      <a:lnTo>
                        <a:pt x="683" y="52"/>
                      </a:lnTo>
                      <a:lnTo>
                        <a:pt x="641" y="31"/>
                      </a:lnTo>
                      <a:close/>
                      <a:moveTo>
                        <a:pt x="451" y="1"/>
                      </a:moveTo>
                      <a:cubicBezTo>
                        <a:pt x="388" y="1"/>
                        <a:pt x="322" y="16"/>
                        <a:pt x="244" y="31"/>
                      </a:cubicBezTo>
                      <a:cubicBezTo>
                        <a:pt x="202" y="31"/>
                        <a:pt x="154" y="52"/>
                        <a:pt x="112" y="73"/>
                      </a:cubicBezTo>
                      <a:cubicBezTo>
                        <a:pt x="70" y="94"/>
                        <a:pt x="22" y="121"/>
                        <a:pt x="1" y="163"/>
                      </a:cubicBezTo>
                      <a:cubicBezTo>
                        <a:pt x="43" y="142"/>
                        <a:pt x="91" y="121"/>
                        <a:pt x="133" y="121"/>
                      </a:cubicBezTo>
                      <a:lnTo>
                        <a:pt x="265" y="73"/>
                      </a:lnTo>
                      <a:cubicBezTo>
                        <a:pt x="355" y="52"/>
                        <a:pt x="440" y="31"/>
                        <a:pt x="529" y="31"/>
                      </a:cubicBezTo>
                      <a:lnTo>
                        <a:pt x="619" y="31"/>
                      </a:lnTo>
                      <a:cubicBezTo>
                        <a:pt x="598" y="10"/>
                        <a:pt x="572" y="10"/>
                        <a:pt x="529" y="10"/>
                      </a:cubicBezTo>
                      <a:cubicBezTo>
                        <a:pt x="503" y="4"/>
                        <a:pt x="477" y="1"/>
                        <a:pt x="451" y="1"/>
                      </a:cubicBezTo>
                      <a:close/>
                      <a:moveTo>
                        <a:pt x="683" y="52"/>
                      </a:moveTo>
                      <a:lnTo>
                        <a:pt x="704" y="73"/>
                      </a:lnTo>
                      <a:cubicBezTo>
                        <a:pt x="704" y="73"/>
                        <a:pt x="730" y="73"/>
                        <a:pt x="730" y="94"/>
                      </a:cubicBezTo>
                      <a:lnTo>
                        <a:pt x="773" y="121"/>
                      </a:lnTo>
                      <a:lnTo>
                        <a:pt x="794" y="142"/>
                      </a:lnTo>
                      <a:cubicBezTo>
                        <a:pt x="863" y="184"/>
                        <a:pt x="926" y="253"/>
                        <a:pt x="968" y="338"/>
                      </a:cubicBezTo>
                      <a:cubicBezTo>
                        <a:pt x="947" y="253"/>
                        <a:pt x="884" y="163"/>
                        <a:pt x="815" y="94"/>
                      </a:cubicBezTo>
                      <a:lnTo>
                        <a:pt x="773" y="73"/>
                      </a:lnTo>
                      <a:lnTo>
                        <a:pt x="752" y="73"/>
                      </a:lnTo>
                      <a:cubicBezTo>
                        <a:pt x="730" y="52"/>
                        <a:pt x="704" y="52"/>
                        <a:pt x="683"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0"/>
                <p:cNvSpPr/>
                <p:nvPr/>
              </p:nvSpPr>
              <p:spPr>
                <a:xfrm>
                  <a:off x="-183277" y="1859424"/>
                  <a:ext cx="71281" cy="84470"/>
                </a:xfrm>
                <a:custGeom>
                  <a:avLst/>
                  <a:gdLst/>
                  <a:ahLst/>
                  <a:cxnLst/>
                  <a:rect l="l" t="t" r="r" b="b"/>
                  <a:pathLst>
                    <a:path w="508" h="602" extrusionOk="0">
                      <a:moveTo>
                        <a:pt x="440" y="1"/>
                      </a:moveTo>
                      <a:cubicBezTo>
                        <a:pt x="383" y="1"/>
                        <a:pt x="336" y="20"/>
                        <a:pt x="286" y="51"/>
                      </a:cubicBezTo>
                      <a:cubicBezTo>
                        <a:pt x="243" y="51"/>
                        <a:pt x="222" y="73"/>
                        <a:pt x="201" y="94"/>
                      </a:cubicBezTo>
                      <a:cubicBezTo>
                        <a:pt x="180" y="120"/>
                        <a:pt x="153" y="120"/>
                        <a:pt x="153" y="141"/>
                      </a:cubicBezTo>
                      <a:cubicBezTo>
                        <a:pt x="180" y="141"/>
                        <a:pt x="180" y="120"/>
                        <a:pt x="201" y="120"/>
                      </a:cubicBezTo>
                      <a:cubicBezTo>
                        <a:pt x="222" y="94"/>
                        <a:pt x="222" y="94"/>
                        <a:pt x="243" y="94"/>
                      </a:cubicBezTo>
                      <a:cubicBezTo>
                        <a:pt x="264" y="94"/>
                        <a:pt x="286" y="73"/>
                        <a:pt x="286" y="73"/>
                      </a:cubicBezTo>
                      <a:cubicBezTo>
                        <a:pt x="354" y="51"/>
                        <a:pt x="418" y="30"/>
                        <a:pt x="508" y="9"/>
                      </a:cubicBezTo>
                      <a:cubicBezTo>
                        <a:pt x="484" y="3"/>
                        <a:pt x="461" y="1"/>
                        <a:pt x="440" y="1"/>
                      </a:cubicBezTo>
                      <a:close/>
                      <a:moveTo>
                        <a:pt x="153" y="141"/>
                      </a:moveTo>
                      <a:cubicBezTo>
                        <a:pt x="132" y="141"/>
                        <a:pt x="111" y="162"/>
                        <a:pt x="111" y="184"/>
                      </a:cubicBezTo>
                      <a:cubicBezTo>
                        <a:pt x="48" y="226"/>
                        <a:pt x="0" y="295"/>
                        <a:pt x="0" y="384"/>
                      </a:cubicBezTo>
                      <a:lnTo>
                        <a:pt x="0" y="490"/>
                      </a:lnTo>
                      <a:cubicBezTo>
                        <a:pt x="0" y="517"/>
                        <a:pt x="21" y="559"/>
                        <a:pt x="21" y="601"/>
                      </a:cubicBezTo>
                      <a:cubicBezTo>
                        <a:pt x="48" y="559"/>
                        <a:pt x="21" y="517"/>
                        <a:pt x="48" y="490"/>
                      </a:cubicBezTo>
                      <a:lnTo>
                        <a:pt x="48" y="384"/>
                      </a:lnTo>
                      <a:cubicBezTo>
                        <a:pt x="48" y="337"/>
                        <a:pt x="69" y="316"/>
                        <a:pt x="69" y="273"/>
                      </a:cubicBezTo>
                      <a:cubicBezTo>
                        <a:pt x="90" y="252"/>
                        <a:pt x="111" y="226"/>
                        <a:pt x="132" y="184"/>
                      </a:cubicBezTo>
                      <a:cubicBezTo>
                        <a:pt x="132" y="184"/>
                        <a:pt x="132" y="162"/>
                        <a:pt x="153"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0"/>
                <p:cNvSpPr/>
                <p:nvPr/>
              </p:nvSpPr>
              <p:spPr>
                <a:xfrm>
                  <a:off x="-155213" y="2191562"/>
                  <a:ext cx="98924" cy="175955"/>
                </a:xfrm>
                <a:custGeom>
                  <a:avLst/>
                  <a:gdLst/>
                  <a:ahLst/>
                  <a:cxnLst/>
                  <a:rect l="l" t="t" r="r" b="b"/>
                  <a:pathLst>
                    <a:path w="705" h="1254" extrusionOk="0">
                      <a:moveTo>
                        <a:pt x="329" y="0"/>
                      </a:moveTo>
                      <a:lnTo>
                        <a:pt x="1" y="85"/>
                      </a:lnTo>
                      <a:lnTo>
                        <a:pt x="244" y="1253"/>
                      </a:lnTo>
                      <a:lnTo>
                        <a:pt x="704" y="703"/>
                      </a:lnTo>
                      <a:lnTo>
                        <a:pt x="3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0"/>
                <p:cNvSpPr/>
                <p:nvPr/>
              </p:nvSpPr>
              <p:spPr>
                <a:xfrm>
                  <a:off x="-56427" y="2172900"/>
                  <a:ext cx="204162" cy="197564"/>
                </a:xfrm>
                <a:custGeom>
                  <a:avLst/>
                  <a:gdLst/>
                  <a:ahLst/>
                  <a:cxnLst/>
                  <a:rect l="l" t="t" r="r" b="b"/>
                  <a:pathLst>
                    <a:path w="1455" h="1408" extrusionOk="0">
                      <a:moveTo>
                        <a:pt x="1058" y="1"/>
                      </a:moveTo>
                      <a:lnTo>
                        <a:pt x="0" y="836"/>
                      </a:lnTo>
                      <a:lnTo>
                        <a:pt x="376" y="1407"/>
                      </a:lnTo>
                      <a:cubicBezTo>
                        <a:pt x="376" y="1407"/>
                        <a:pt x="1232" y="440"/>
                        <a:pt x="1454" y="133"/>
                      </a:cubicBezTo>
                      <a:cubicBezTo>
                        <a:pt x="1280" y="43"/>
                        <a:pt x="1058" y="1"/>
                        <a:pt x="1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0"/>
                <p:cNvSpPr/>
                <p:nvPr/>
              </p:nvSpPr>
              <p:spPr>
                <a:xfrm>
                  <a:off x="-591331" y="2485113"/>
                  <a:ext cx="328624" cy="345315"/>
                </a:xfrm>
                <a:custGeom>
                  <a:avLst/>
                  <a:gdLst/>
                  <a:ahLst/>
                  <a:cxnLst/>
                  <a:rect l="l" t="t" r="r" b="b"/>
                  <a:pathLst>
                    <a:path w="2342" h="2461" extrusionOk="0">
                      <a:moveTo>
                        <a:pt x="1434" y="0"/>
                      </a:moveTo>
                      <a:cubicBezTo>
                        <a:pt x="1400" y="0"/>
                        <a:pt x="1369" y="16"/>
                        <a:pt x="1343" y="65"/>
                      </a:cubicBezTo>
                      <a:cubicBezTo>
                        <a:pt x="1280" y="176"/>
                        <a:pt x="1211" y="329"/>
                        <a:pt x="1169" y="483"/>
                      </a:cubicBezTo>
                      <a:cubicBezTo>
                        <a:pt x="1126" y="462"/>
                        <a:pt x="661" y="129"/>
                        <a:pt x="598" y="107"/>
                      </a:cubicBezTo>
                      <a:cubicBezTo>
                        <a:pt x="590" y="106"/>
                        <a:pt x="582" y="105"/>
                        <a:pt x="575" y="105"/>
                      </a:cubicBezTo>
                      <a:cubicBezTo>
                        <a:pt x="493" y="105"/>
                        <a:pt x="418" y="201"/>
                        <a:pt x="418" y="240"/>
                      </a:cubicBezTo>
                      <a:cubicBezTo>
                        <a:pt x="397" y="287"/>
                        <a:pt x="418" y="329"/>
                        <a:pt x="444" y="372"/>
                      </a:cubicBezTo>
                      <a:cubicBezTo>
                        <a:pt x="437" y="370"/>
                        <a:pt x="430" y="369"/>
                        <a:pt x="424" y="369"/>
                      </a:cubicBezTo>
                      <a:cubicBezTo>
                        <a:pt x="363" y="369"/>
                        <a:pt x="309" y="447"/>
                        <a:pt x="286" y="504"/>
                      </a:cubicBezTo>
                      <a:cubicBezTo>
                        <a:pt x="265" y="573"/>
                        <a:pt x="243" y="636"/>
                        <a:pt x="286" y="684"/>
                      </a:cubicBezTo>
                      <a:cubicBezTo>
                        <a:pt x="222" y="684"/>
                        <a:pt x="180" y="726"/>
                        <a:pt x="154" y="789"/>
                      </a:cubicBezTo>
                      <a:cubicBezTo>
                        <a:pt x="111" y="858"/>
                        <a:pt x="132" y="969"/>
                        <a:pt x="180" y="990"/>
                      </a:cubicBezTo>
                      <a:cubicBezTo>
                        <a:pt x="180" y="990"/>
                        <a:pt x="111" y="1012"/>
                        <a:pt x="90" y="1054"/>
                      </a:cubicBezTo>
                      <a:cubicBezTo>
                        <a:pt x="48" y="1123"/>
                        <a:pt x="0" y="1212"/>
                        <a:pt x="132" y="1318"/>
                      </a:cubicBezTo>
                      <a:cubicBezTo>
                        <a:pt x="243" y="1408"/>
                        <a:pt x="354" y="1477"/>
                        <a:pt x="577" y="1630"/>
                      </a:cubicBezTo>
                      <a:cubicBezTo>
                        <a:pt x="793" y="1783"/>
                        <a:pt x="904" y="1826"/>
                        <a:pt x="1015" y="1826"/>
                      </a:cubicBezTo>
                      <a:cubicBezTo>
                        <a:pt x="1079" y="1937"/>
                        <a:pt x="1237" y="2159"/>
                        <a:pt x="1523" y="2444"/>
                      </a:cubicBezTo>
                      <a:cubicBezTo>
                        <a:pt x="1532" y="2455"/>
                        <a:pt x="1544" y="2460"/>
                        <a:pt x="1558" y="2460"/>
                      </a:cubicBezTo>
                      <a:cubicBezTo>
                        <a:pt x="1758" y="2460"/>
                        <a:pt x="2342" y="1306"/>
                        <a:pt x="2094" y="1123"/>
                      </a:cubicBezTo>
                      <a:cubicBezTo>
                        <a:pt x="1787" y="900"/>
                        <a:pt x="1544" y="705"/>
                        <a:pt x="1523" y="684"/>
                      </a:cubicBezTo>
                      <a:cubicBezTo>
                        <a:pt x="1475" y="657"/>
                        <a:pt x="1544" y="594"/>
                        <a:pt x="1586" y="372"/>
                      </a:cubicBezTo>
                      <a:cubicBezTo>
                        <a:pt x="1676" y="65"/>
                        <a:pt x="1565" y="44"/>
                        <a:pt x="1523" y="23"/>
                      </a:cubicBezTo>
                      <a:cubicBezTo>
                        <a:pt x="1492" y="11"/>
                        <a:pt x="1462" y="0"/>
                        <a:pt x="1434"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0"/>
                <p:cNvSpPr/>
                <p:nvPr/>
              </p:nvSpPr>
              <p:spPr>
                <a:xfrm>
                  <a:off x="-414807" y="2302836"/>
                  <a:ext cx="877826" cy="672951"/>
                </a:xfrm>
                <a:custGeom>
                  <a:avLst/>
                  <a:gdLst/>
                  <a:ahLst/>
                  <a:cxnLst/>
                  <a:rect l="l" t="t" r="r" b="b"/>
                  <a:pathLst>
                    <a:path w="6256" h="4796" extrusionOk="0">
                      <a:moveTo>
                        <a:pt x="4050" y="0"/>
                      </a:moveTo>
                      <a:cubicBezTo>
                        <a:pt x="4050" y="0"/>
                        <a:pt x="3326" y="1586"/>
                        <a:pt x="2993" y="1803"/>
                      </a:cubicBezTo>
                      <a:cubicBezTo>
                        <a:pt x="2930" y="1885"/>
                        <a:pt x="2443" y="2461"/>
                        <a:pt x="1580" y="2461"/>
                      </a:cubicBezTo>
                      <a:cubicBezTo>
                        <a:pt x="1276" y="2461"/>
                        <a:pt x="925" y="2390"/>
                        <a:pt x="529" y="2199"/>
                      </a:cubicBezTo>
                      <a:cubicBezTo>
                        <a:pt x="529" y="2199"/>
                        <a:pt x="460" y="3125"/>
                        <a:pt x="1" y="3479"/>
                      </a:cubicBezTo>
                      <a:cubicBezTo>
                        <a:pt x="234" y="3804"/>
                        <a:pt x="1412" y="4796"/>
                        <a:pt x="2871" y="4796"/>
                      </a:cubicBezTo>
                      <a:cubicBezTo>
                        <a:pt x="3597" y="4796"/>
                        <a:pt x="4393" y="4550"/>
                        <a:pt x="5176" y="3854"/>
                      </a:cubicBezTo>
                      <a:cubicBezTo>
                        <a:pt x="5198" y="3854"/>
                        <a:pt x="6255" y="2993"/>
                        <a:pt x="6234" y="2575"/>
                      </a:cubicBezTo>
                      <a:lnTo>
                        <a:pt x="40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0"/>
                <p:cNvSpPr/>
                <p:nvPr/>
              </p:nvSpPr>
              <p:spPr>
                <a:xfrm>
                  <a:off x="-421542" y="2762807"/>
                  <a:ext cx="807387" cy="216646"/>
                </a:xfrm>
                <a:custGeom>
                  <a:avLst/>
                  <a:gdLst/>
                  <a:ahLst/>
                  <a:cxnLst/>
                  <a:rect l="l" t="t" r="r" b="b"/>
                  <a:pathLst>
                    <a:path w="5754" h="1544" extrusionOk="0">
                      <a:moveTo>
                        <a:pt x="5711" y="0"/>
                      </a:moveTo>
                      <a:cubicBezTo>
                        <a:pt x="5092" y="841"/>
                        <a:pt x="4077" y="1454"/>
                        <a:pt x="2999" y="1480"/>
                      </a:cubicBezTo>
                      <a:lnTo>
                        <a:pt x="2935" y="1480"/>
                      </a:lnTo>
                      <a:cubicBezTo>
                        <a:pt x="2274" y="1480"/>
                        <a:pt x="1635" y="1279"/>
                        <a:pt x="1058" y="973"/>
                      </a:cubicBezTo>
                      <a:cubicBezTo>
                        <a:pt x="842" y="841"/>
                        <a:pt x="620" y="687"/>
                        <a:pt x="424" y="529"/>
                      </a:cubicBezTo>
                      <a:cubicBezTo>
                        <a:pt x="424" y="529"/>
                        <a:pt x="376" y="508"/>
                        <a:pt x="355" y="465"/>
                      </a:cubicBezTo>
                      <a:cubicBezTo>
                        <a:pt x="313" y="423"/>
                        <a:pt x="223" y="354"/>
                        <a:pt x="181" y="291"/>
                      </a:cubicBezTo>
                      <a:cubicBezTo>
                        <a:pt x="133" y="264"/>
                        <a:pt x="112" y="243"/>
                        <a:pt x="91" y="222"/>
                      </a:cubicBezTo>
                      <a:lnTo>
                        <a:pt x="91" y="201"/>
                      </a:lnTo>
                      <a:lnTo>
                        <a:pt x="49" y="201"/>
                      </a:lnTo>
                      <a:lnTo>
                        <a:pt x="27" y="180"/>
                      </a:lnTo>
                      <a:lnTo>
                        <a:pt x="1" y="201"/>
                      </a:lnTo>
                      <a:cubicBezTo>
                        <a:pt x="1" y="222"/>
                        <a:pt x="27" y="222"/>
                        <a:pt x="27" y="222"/>
                      </a:cubicBezTo>
                      <a:cubicBezTo>
                        <a:pt x="27" y="243"/>
                        <a:pt x="27" y="243"/>
                        <a:pt x="49" y="264"/>
                      </a:cubicBezTo>
                      <a:cubicBezTo>
                        <a:pt x="70" y="312"/>
                        <a:pt x="160" y="375"/>
                        <a:pt x="223" y="444"/>
                      </a:cubicBezTo>
                      <a:cubicBezTo>
                        <a:pt x="265" y="465"/>
                        <a:pt x="292" y="508"/>
                        <a:pt x="334" y="529"/>
                      </a:cubicBezTo>
                      <a:lnTo>
                        <a:pt x="376" y="576"/>
                      </a:lnTo>
                      <a:cubicBezTo>
                        <a:pt x="577" y="751"/>
                        <a:pt x="794" y="883"/>
                        <a:pt x="1037" y="1015"/>
                      </a:cubicBezTo>
                      <a:cubicBezTo>
                        <a:pt x="1613" y="1348"/>
                        <a:pt x="2248" y="1544"/>
                        <a:pt x="2935" y="1544"/>
                      </a:cubicBezTo>
                      <a:lnTo>
                        <a:pt x="2999" y="1544"/>
                      </a:lnTo>
                      <a:cubicBezTo>
                        <a:pt x="4098" y="1523"/>
                        <a:pt x="5113" y="904"/>
                        <a:pt x="5753" y="26"/>
                      </a:cubicBezTo>
                      <a:lnTo>
                        <a:pt x="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0"/>
                <p:cNvSpPr/>
                <p:nvPr/>
              </p:nvSpPr>
              <p:spPr>
                <a:xfrm>
                  <a:off x="-343524" y="2333146"/>
                  <a:ext cx="485218" cy="322163"/>
                </a:xfrm>
                <a:custGeom>
                  <a:avLst/>
                  <a:gdLst/>
                  <a:ahLst/>
                  <a:cxnLst/>
                  <a:rect l="l" t="t" r="r" b="b"/>
                  <a:pathLst>
                    <a:path w="3458" h="2296" extrusionOk="0">
                      <a:moveTo>
                        <a:pt x="3410" y="1"/>
                      </a:moveTo>
                      <a:cubicBezTo>
                        <a:pt x="3236" y="286"/>
                        <a:pt x="3040" y="841"/>
                        <a:pt x="2707" y="1323"/>
                      </a:cubicBezTo>
                      <a:cubicBezTo>
                        <a:pt x="2353" y="1809"/>
                        <a:pt x="1872" y="2206"/>
                        <a:pt x="1142" y="2227"/>
                      </a:cubicBezTo>
                      <a:cubicBezTo>
                        <a:pt x="814" y="2227"/>
                        <a:pt x="460" y="2137"/>
                        <a:pt x="42" y="1962"/>
                      </a:cubicBezTo>
                      <a:lnTo>
                        <a:pt x="0" y="2005"/>
                      </a:lnTo>
                      <a:cubicBezTo>
                        <a:pt x="439" y="2206"/>
                        <a:pt x="814" y="2295"/>
                        <a:pt x="1142" y="2295"/>
                      </a:cubicBezTo>
                      <a:cubicBezTo>
                        <a:pt x="1893" y="2295"/>
                        <a:pt x="2400" y="1851"/>
                        <a:pt x="2749" y="1370"/>
                      </a:cubicBezTo>
                      <a:cubicBezTo>
                        <a:pt x="3104" y="863"/>
                        <a:pt x="3304" y="313"/>
                        <a:pt x="3458" y="22"/>
                      </a:cubicBezTo>
                      <a:lnTo>
                        <a:pt x="3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0"/>
                <p:cNvSpPr/>
                <p:nvPr/>
              </p:nvSpPr>
              <p:spPr>
                <a:xfrm>
                  <a:off x="-93612" y="2101757"/>
                  <a:ext cx="121094" cy="43077"/>
                </a:xfrm>
                <a:custGeom>
                  <a:avLst/>
                  <a:gdLst/>
                  <a:ahLst/>
                  <a:cxnLst/>
                  <a:rect l="l" t="t" r="r" b="b"/>
                  <a:pathLst>
                    <a:path w="863" h="307" extrusionOk="0">
                      <a:moveTo>
                        <a:pt x="1" y="0"/>
                      </a:moveTo>
                      <a:lnTo>
                        <a:pt x="1" y="0"/>
                      </a:lnTo>
                      <a:cubicBezTo>
                        <a:pt x="134" y="229"/>
                        <a:pt x="281" y="306"/>
                        <a:pt x="417" y="306"/>
                      </a:cubicBezTo>
                      <a:cubicBezTo>
                        <a:pt x="619" y="306"/>
                        <a:pt x="796" y="134"/>
                        <a:pt x="863" y="43"/>
                      </a:cubicBezTo>
                      <a:lnTo>
                        <a:pt x="863" y="43"/>
                      </a:lnTo>
                      <a:cubicBezTo>
                        <a:pt x="722" y="122"/>
                        <a:pt x="589" y="150"/>
                        <a:pt x="470" y="150"/>
                      </a:cubicBezTo>
                      <a:cubicBezTo>
                        <a:pt x="194" y="15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0"/>
                <p:cNvSpPr/>
                <p:nvPr/>
              </p:nvSpPr>
              <p:spPr>
                <a:xfrm>
                  <a:off x="-1014959" y="1538651"/>
                  <a:ext cx="489006" cy="488998"/>
                </a:xfrm>
                <a:custGeom>
                  <a:avLst/>
                  <a:gdLst/>
                  <a:ahLst/>
                  <a:cxnLst/>
                  <a:rect l="l" t="t" r="r" b="b"/>
                  <a:pathLst>
                    <a:path w="3485" h="3485" extrusionOk="0">
                      <a:moveTo>
                        <a:pt x="1745" y="1"/>
                      </a:moveTo>
                      <a:cubicBezTo>
                        <a:pt x="793" y="1"/>
                        <a:pt x="0" y="772"/>
                        <a:pt x="0" y="1745"/>
                      </a:cubicBezTo>
                      <a:cubicBezTo>
                        <a:pt x="0" y="2713"/>
                        <a:pt x="793" y="3485"/>
                        <a:pt x="1745" y="3485"/>
                      </a:cubicBezTo>
                      <a:cubicBezTo>
                        <a:pt x="2713" y="3485"/>
                        <a:pt x="3484" y="2713"/>
                        <a:pt x="3484" y="1745"/>
                      </a:cubicBezTo>
                      <a:cubicBezTo>
                        <a:pt x="3484" y="772"/>
                        <a:pt x="2713" y="1"/>
                        <a:pt x="1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0"/>
                <p:cNvSpPr/>
                <p:nvPr/>
              </p:nvSpPr>
              <p:spPr>
                <a:xfrm>
                  <a:off x="5033" y="3195976"/>
                  <a:ext cx="136669" cy="946004"/>
                </a:xfrm>
                <a:custGeom>
                  <a:avLst/>
                  <a:gdLst/>
                  <a:ahLst/>
                  <a:cxnLst/>
                  <a:rect l="l" t="t" r="r" b="b"/>
                  <a:pathLst>
                    <a:path w="974" h="6742" extrusionOk="0">
                      <a:moveTo>
                        <a:pt x="133" y="1"/>
                      </a:moveTo>
                      <a:cubicBezTo>
                        <a:pt x="91" y="529"/>
                        <a:pt x="70" y="1079"/>
                        <a:pt x="70" y="1629"/>
                      </a:cubicBezTo>
                      <a:lnTo>
                        <a:pt x="70" y="1914"/>
                      </a:lnTo>
                      <a:cubicBezTo>
                        <a:pt x="70" y="2226"/>
                        <a:pt x="91" y="2533"/>
                        <a:pt x="91" y="2819"/>
                      </a:cubicBezTo>
                      <a:cubicBezTo>
                        <a:pt x="91" y="3083"/>
                        <a:pt x="1" y="4140"/>
                        <a:pt x="202" y="4843"/>
                      </a:cubicBezTo>
                      <a:cubicBezTo>
                        <a:pt x="424" y="5769"/>
                        <a:pt x="794" y="6498"/>
                        <a:pt x="926" y="6741"/>
                      </a:cubicBezTo>
                      <a:lnTo>
                        <a:pt x="974" y="6720"/>
                      </a:lnTo>
                      <a:cubicBezTo>
                        <a:pt x="842" y="6408"/>
                        <a:pt x="466" y="5769"/>
                        <a:pt x="244" y="4843"/>
                      </a:cubicBezTo>
                      <a:cubicBezTo>
                        <a:pt x="49" y="4140"/>
                        <a:pt x="133" y="3083"/>
                        <a:pt x="133" y="2819"/>
                      </a:cubicBezTo>
                      <a:cubicBezTo>
                        <a:pt x="133" y="2512"/>
                        <a:pt x="112" y="2200"/>
                        <a:pt x="112" y="1914"/>
                      </a:cubicBezTo>
                      <a:cubicBezTo>
                        <a:pt x="112" y="1275"/>
                        <a:pt x="133" y="661"/>
                        <a:pt x="181" y="43"/>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0"/>
                <p:cNvSpPr/>
                <p:nvPr/>
              </p:nvSpPr>
              <p:spPr>
                <a:xfrm>
                  <a:off x="197273" y="3195976"/>
                  <a:ext cx="141861" cy="89942"/>
                </a:xfrm>
                <a:custGeom>
                  <a:avLst/>
                  <a:gdLst/>
                  <a:ahLst/>
                  <a:cxnLst/>
                  <a:rect l="l" t="t" r="r" b="b"/>
                  <a:pathLst>
                    <a:path w="1011" h="641" extrusionOk="0">
                      <a:moveTo>
                        <a:pt x="43" y="1"/>
                      </a:moveTo>
                      <a:lnTo>
                        <a:pt x="0" y="22"/>
                      </a:lnTo>
                      <a:cubicBezTo>
                        <a:pt x="111" y="175"/>
                        <a:pt x="154" y="196"/>
                        <a:pt x="217" y="265"/>
                      </a:cubicBezTo>
                      <a:cubicBezTo>
                        <a:pt x="265" y="286"/>
                        <a:pt x="307" y="307"/>
                        <a:pt x="349" y="350"/>
                      </a:cubicBezTo>
                      <a:cubicBezTo>
                        <a:pt x="571" y="550"/>
                        <a:pt x="793" y="640"/>
                        <a:pt x="1010" y="640"/>
                      </a:cubicBezTo>
                      <a:lnTo>
                        <a:pt x="1010" y="593"/>
                      </a:lnTo>
                      <a:cubicBezTo>
                        <a:pt x="814" y="593"/>
                        <a:pt x="592" y="508"/>
                        <a:pt x="376" y="328"/>
                      </a:cubicBezTo>
                      <a:cubicBezTo>
                        <a:pt x="328" y="286"/>
                        <a:pt x="286" y="244"/>
                        <a:pt x="265" y="217"/>
                      </a:cubicBezTo>
                      <a:cubicBezTo>
                        <a:pt x="175" y="154"/>
                        <a:pt x="132" y="133"/>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0"/>
                <p:cNvSpPr/>
                <p:nvPr/>
              </p:nvSpPr>
              <p:spPr>
                <a:xfrm>
                  <a:off x="-69056" y="2061626"/>
                  <a:ext cx="55706" cy="25818"/>
                </a:xfrm>
                <a:custGeom>
                  <a:avLst/>
                  <a:gdLst/>
                  <a:ahLst/>
                  <a:cxnLst/>
                  <a:rect l="l" t="t" r="r" b="b"/>
                  <a:pathLst>
                    <a:path w="397" h="184" extrusionOk="0">
                      <a:moveTo>
                        <a:pt x="397" y="1"/>
                      </a:moveTo>
                      <a:lnTo>
                        <a:pt x="0" y="133"/>
                      </a:lnTo>
                      <a:cubicBezTo>
                        <a:pt x="51" y="164"/>
                        <a:pt x="112" y="184"/>
                        <a:pt x="175" y="184"/>
                      </a:cubicBezTo>
                      <a:cubicBezTo>
                        <a:pt x="198" y="184"/>
                        <a:pt x="221" y="181"/>
                        <a:pt x="243" y="175"/>
                      </a:cubicBezTo>
                      <a:cubicBezTo>
                        <a:pt x="312" y="154"/>
                        <a:pt x="376" y="85"/>
                        <a:pt x="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0"/>
                <p:cNvSpPr/>
                <p:nvPr/>
              </p:nvSpPr>
              <p:spPr>
                <a:xfrm>
                  <a:off x="45867" y="1980801"/>
                  <a:ext cx="21749" cy="21609"/>
                </a:xfrm>
                <a:custGeom>
                  <a:avLst/>
                  <a:gdLst/>
                  <a:ahLst/>
                  <a:cxnLst/>
                  <a:rect l="l" t="t" r="r" b="b"/>
                  <a:pathLst>
                    <a:path w="155" h="154" extrusionOk="0">
                      <a:moveTo>
                        <a:pt x="154" y="1"/>
                      </a:moveTo>
                      <a:cubicBezTo>
                        <a:pt x="133" y="1"/>
                        <a:pt x="85" y="1"/>
                        <a:pt x="43" y="48"/>
                      </a:cubicBezTo>
                      <a:cubicBezTo>
                        <a:pt x="22" y="69"/>
                        <a:pt x="1" y="112"/>
                        <a:pt x="1" y="154"/>
                      </a:cubicBezTo>
                      <a:lnTo>
                        <a:pt x="22" y="154"/>
                      </a:lnTo>
                      <a:cubicBezTo>
                        <a:pt x="22" y="112"/>
                        <a:pt x="43" y="69"/>
                        <a:pt x="64" y="48"/>
                      </a:cubicBezTo>
                      <a:cubicBezTo>
                        <a:pt x="85" y="22"/>
                        <a:pt x="133" y="22"/>
                        <a:pt x="154" y="22"/>
                      </a:cubicBez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0"/>
              <p:cNvGrpSpPr/>
              <p:nvPr/>
            </p:nvGrpSpPr>
            <p:grpSpPr>
              <a:xfrm>
                <a:off x="6800376" y="1674286"/>
                <a:ext cx="390430" cy="432449"/>
                <a:chOff x="3306034" y="1949508"/>
                <a:chExt cx="175743" cy="194657"/>
              </a:xfrm>
            </p:grpSpPr>
            <p:sp>
              <p:nvSpPr>
                <p:cNvPr id="1710" name="Google Shape;1710;p50"/>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0"/>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0"/>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0"/>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0"/>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0"/>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0"/>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0"/>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0" name="Google Shape;1720;p50"/>
            <p:cNvGrpSpPr/>
            <p:nvPr/>
          </p:nvGrpSpPr>
          <p:grpSpPr>
            <a:xfrm>
              <a:off x="6331015" y="4090300"/>
              <a:ext cx="360758" cy="258297"/>
              <a:chOff x="4992850" y="4345375"/>
              <a:chExt cx="607336" cy="638400"/>
            </a:xfrm>
          </p:grpSpPr>
          <p:sp>
            <p:nvSpPr>
              <p:cNvPr id="1721" name="Google Shape;1721;p50"/>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50"/>
            <p:cNvGrpSpPr/>
            <p:nvPr/>
          </p:nvGrpSpPr>
          <p:grpSpPr>
            <a:xfrm>
              <a:off x="6096822" y="2312708"/>
              <a:ext cx="234196" cy="188409"/>
              <a:chOff x="5151797" y="479071"/>
              <a:chExt cx="234196" cy="188409"/>
            </a:xfrm>
          </p:grpSpPr>
          <p:sp>
            <p:nvSpPr>
              <p:cNvPr id="1724" name="Google Shape;1724;p50"/>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0"/>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000252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61"/>
        <p:cNvGrpSpPr/>
        <p:nvPr/>
      </p:nvGrpSpPr>
      <p:grpSpPr>
        <a:xfrm>
          <a:off x="0" y="0"/>
          <a:ext cx="0" cy="0"/>
          <a:chOff x="0" y="0"/>
          <a:chExt cx="0" cy="0"/>
        </a:xfrm>
      </p:grpSpPr>
      <p:sp>
        <p:nvSpPr>
          <p:cNvPr id="1562" name="Google Shape;1562;p50"/>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Toolings;</a:t>
            </a:r>
            <a:endParaRPr dirty="0"/>
          </a:p>
        </p:txBody>
      </p:sp>
      <p:sp>
        <p:nvSpPr>
          <p:cNvPr id="1563" name="Google Shape;1563;p50"/>
          <p:cNvSpPr txBox="1">
            <a:spLocks noGrp="1"/>
          </p:cNvSpPr>
          <p:nvPr>
            <p:ph type="subTitle" idx="1"/>
          </p:nvPr>
        </p:nvSpPr>
        <p:spPr>
          <a:xfrm>
            <a:off x="1604864" y="1462819"/>
            <a:ext cx="4040700" cy="6257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000" dirty="0"/>
              <a:t>A</a:t>
            </a:r>
            <a:r>
              <a:rPr lang="en-GB" sz="1000" dirty="0"/>
              <a:t> C++ library that is lightweight and used for building real-time web servers with high performance and scalable solution. Its best features is been fast, easy to integrate into existing projects and memory efficient</a:t>
            </a:r>
            <a:endParaRPr sz="1000" dirty="0"/>
          </a:p>
        </p:txBody>
      </p:sp>
      <p:sp>
        <p:nvSpPr>
          <p:cNvPr id="1565" name="Google Shape;1565;p50"/>
          <p:cNvSpPr txBox="1">
            <a:spLocks noGrp="1"/>
          </p:cNvSpPr>
          <p:nvPr>
            <p:ph type="subTitle" idx="8"/>
          </p:nvPr>
        </p:nvSpPr>
        <p:spPr>
          <a:xfrm>
            <a:off x="1614590" y="4104558"/>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Cmake &amp; vscode</a:t>
            </a:r>
            <a:endParaRPr dirty="0"/>
          </a:p>
        </p:txBody>
      </p:sp>
      <p:sp>
        <p:nvSpPr>
          <p:cNvPr id="1566" name="Google Shape;1566;p50"/>
          <p:cNvSpPr txBox="1">
            <a:spLocks noGrp="1"/>
          </p:cNvSpPr>
          <p:nvPr>
            <p:ph type="subTitle" idx="5"/>
          </p:nvPr>
        </p:nvSpPr>
        <p:spPr>
          <a:xfrm>
            <a:off x="1625873" y="1249911"/>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uWebSockets</a:t>
            </a:r>
            <a:endParaRPr dirty="0"/>
          </a:p>
        </p:txBody>
      </p:sp>
      <p:sp>
        <p:nvSpPr>
          <p:cNvPr id="1567" name="Google Shape;1567;p50"/>
          <p:cNvSpPr txBox="1">
            <a:spLocks noGrp="1"/>
          </p:cNvSpPr>
          <p:nvPr>
            <p:ph type="subTitle" idx="6"/>
          </p:nvPr>
        </p:nvSpPr>
        <p:spPr>
          <a:xfrm>
            <a:off x="1618113" y="3153209"/>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Express.JS &amp; EJS</a:t>
            </a:r>
            <a:endParaRPr dirty="0"/>
          </a:p>
        </p:txBody>
      </p:sp>
      <p:sp>
        <p:nvSpPr>
          <p:cNvPr id="1568" name="Google Shape;1568;p50"/>
          <p:cNvSpPr txBox="1">
            <a:spLocks noGrp="1"/>
          </p:cNvSpPr>
          <p:nvPr>
            <p:ph type="subTitle" idx="3"/>
          </p:nvPr>
        </p:nvSpPr>
        <p:spPr>
          <a:xfrm>
            <a:off x="1600442" y="3329987"/>
            <a:ext cx="4040700" cy="7031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100" dirty="0">
                <a:latin typeface="Lato" panose="020F0502020204030203" pitchFamily="34" charset="0"/>
                <a:ea typeface="Lato" panose="020F0502020204030203" pitchFamily="34" charset="0"/>
                <a:cs typeface="Lato" panose="020F0502020204030203" pitchFamily="34" charset="0"/>
              </a:rPr>
              <a:t>Express.js; a </a:t>
            </a:r>
            <a:r>
              <a:rPr lang="en-GB" sz="1100" dirty="0">
                <a:effectLst/>
                <a:latin typeface="Lato" panose="020F0502020204030203" pitchFamily="34" charset="0"/>
                <a:ea typeface="Lato" panose="020F0502020204030203" pitchFamily="34" charset="0"/>
                <a:cs typeface="Lato" panose="020F0502020204030203" pitchFamily="34" charset="0"/>
              </a:rPr>
              <a:t>JavaScript library for building backend servers and Api routes and capable of running in almost all JavaScript runtimes</a:t>
            </a:r>
            <a:r>
              <a:rPr lang="tr-TR" sz="1100" dirty="0">
                <a:effectLst/>
                <a:latin typeface="Lato" panose="020F0502020204030203" pitchFamily="34" charset="0"/>
                <a:ea typeface="Lato" panose="020F0502020204030203" pitchFamily="34" charset="0"/>
                <a:cs typeface="Lato" panose="020F0502020204030203" pitchFamily="34" charset="0"/>
              </a:rPr>
              <a:t>. Ejs; a JavaScript templating engine.</a:t>
            </a:r>
            <a:endParaRPr sz="1100" dirty="0">
              <a:latin typeface="Lato" panose="020F0502020204030203" pitchFamily="34" charset="0"/>
              <a:ea typeface="Lato" panose="020F0502020204030203" pitchFamily="34" charset="0"/>
              <a:cs typeface="Lato" panose="020F0502020204030203" pitchFamily="34" charset="0"/>
            </a:endParaRPr>
          </a:p>
        </p:txBody>
      </p:sp>
      <p:sp>
        <p:nvSpPr>
          <p:cNvPr id="1569" name="Google Shape;1569;p50"/>
          <p:cNvSpPr txBox="1">
            <a:spLocks noGrp="1"/>
          </p:cNvSpPr>
          <p:nvPr>
            <p:ph type="subTitle" idx="4"/>
          </p:nvPr>
        </p:nvSpPr>
        <p:spPr>
          <a:xfrm>
            <a:off x="1614590" y="4304208"/>
            <a:ext cx="4040700" cy="348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100" dirty="0"/>
              <a:t>A building system </a:t>
            </a:r>
            <a:r>
              <a:rPr lang="tr-TR" sz="1100" dirty="0"/>
              <a:t>for </a:t>
            </a:r>
            <a:r>
              <a:rPr lang="en-GB" sz="1100" dirty="0"/>
              <a:t>C/C++</a:t>
            </a:r>
            <a:r>
              <a:rPr lang="tr-TR" sz="1100" dirty="0"/>
              <a:t> and code editor</a:t>
            </a:r>
            <a:endParaRPr sz="1100" dirty="0"/>
          </a:p>
        </p:txBody>
      </p:sp>
      <p:sp>
        <p:nvSpPr>
          <p:cNvPr id="1570" name="Google Shape;1570;p50"/>
          <p:cNvSpPr txBox="1">
            <a:spLocks noGrp="1"/>
          </p:cNvSpPr>
          <p:nvPr>
            <p:ph type="subTitle" idx="7"/>
          </p:nvPr>
        </p:nvSpPr>
        <p:spPr>
          <a:xfrm>
            <a:off x="1588105" y="2433391"/>
            <a:ext cx="4040700" cy="399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Nholmann Json Library</a:t>
            </a:r>
            <a:endParaRPr dirty="0"/>
          </a:p>
        </p:txBody>
      </p:sp>
      <p:sp>
        <p:nvSpPr>
          <p:cNvPr id="1571" name="Google Shape;1571;p50"/>
          <p:cNvSpPr/>
          <p:nvPr/>
        </p:nvSpPr>
        <p:spPr>
          <a:xfrm>
            <a:off x="719992" y="1146370"/>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50"/>
          <p:cNvSpPr/>
          <p:nvPr/>
        </p:nvSpPr>
        <p:spPr>
          <a:xfrm>
            <a:off x="719992" y="2052637"/>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50"/>
          <p:cNvSpPr/>
          <p:nvPr/>
        </p:nvSpPr>
        <p:spPr>
          <a:xfrm>
            <a:off x="719992" y="2958903"/>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50"/>
          <p:cNvSpPr/>
          <p:nvPr/>
        </p:nvSpPr>
        <p:spPr>
          <a:xfrm>
            <a:off x="719992" y="3865170"/>
            <a:ext cx="754638" cy="708563"/>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575" name="Google Shape;1575;p50"/>
          <p:cNvGrpSpPr/>
          <p:nvPr/>
        </p:nvGrpSpPr>
        <p:grpSpPr>
          <a:xfrm>
            <a:off x="925651" y="2263552"/>
            <a:ext cx="343315" cy="286725"/>
            <a:chOff x="1288876" y="1944352"/>
            <a:chExt cx="343315" cy="286725"/>
          </a:xfrm>
        </p:grpSpPr>
        <p:sp>
          <p:nvSpPr>
            <p:cNvPr id="1576" name="Google Shape;1576;p50"/>
            <p:cNvSpPr/>
            <p:nvPr/>
          </p:nvSpPr>
          <p:spPr>
            <a:xfrm>
              <a:off x="1288876" y="1944352"/>
              <a:ext cx="343315" cy="286725"/>
            </a:xfrm>
            <a:custGeom>
              <a:avLst/>
              <a:gdLst/>
              <a:ahLst/>
              <a:cxnLst/>
              <a:rect l="l" t="t" r="r" b="b"/>
              <a:pathLst>
                <a:path w="14930" h="12469" extrusionOk="0">
                  <a:moveTo>
                    <a:pt x="11586" y="6712"/>
                  </a:moveTo>
                  <a:lnTo>
                    <a:pt x="12214" y="6980"/>
                  </a:lnTo>
                  <a:lnTo>
                    <a:pt x="12045" y="7416"/>
                  </a:lnTo>
                  <a:cubicBezTo>
                    <a:pt x="11993" y="7509"/>
                    <a:pt x="12022" y="7608"/>
                    <a:pt x="12115" y="7683"/>
                  </a:cubicBezTo>
                  <a:cubicBezTo>
                    <a:pt x="12260" y="7800"/>
                    <a:pt x="12406" y="7945"/>
                    <a:pt x="12551" y="8119"/>
                  </a:cubicBezTo>
                  <a:cubicBezTo>
                    <a:pt x="12590" y="8172"/>
                    <a:pt x="12652" y="8198"/>
                    <a:pt x="12723" y="8198"/>
                  </a:cubicBezTo>
                  <a:cubicBezTo>
                    <a:pt x="12746" y="8198"/>
                    <a:pt x="12771" y="8195"/>
                    <a:pt x="12795" y="8189"/>
                  </a:cubicBezTo>
                  <a:lnTo>
                    <a:pt x="13232" y="7997"/>
                  </a:lnTo>
                  <a:lnTo>
                    <a:pt x="13499" y="8649"/>
                  </a:lnTo>
                  <a:lnTo>
                    <a:pt x="13063" y="8817"/>
                  </a:lnTo>
                  <a:cubicBezTo>
                    <a:pt x="12964" y="8870"/>
                    <a:pt x="12917" y="8963"/>
                    <a:pt x="12941" y="9062"/>
                  </a:cubicBezTo>
                  <a:cubicBezTo>
                    <a:pt x="12964" y="9254"/>
                    <a:pt x="12964" y="9475"/>
                    <a:pt x="12917" y="9666"/>
                  </a:cubicBezTo>
                  <a:cubicBezTo>
                    <a:pt x="12917" y="9789"/>
                    <a:pt x="12964" y="9887"/>
                    <a:pt x="13063" y="9911"/>
                  </a:cubicBezTo>
                  <a:lnTo>
                    <a:pt x="13499" y="10103"/>
                  </a:lnTo>
                  <a:lnTo>
                    <a:pt x="13208" y="10737"/>
                  </a:lnTo>
                  <a:lnTo>
                    <a:pt x="12795" y="10562"/>
                  </a:lnTo>
                  <a:cubicBezTo>
                    <a:pt x="12763" y="10547"/>
                    <a:pt x="12728" y="10539"/>
                    <a:pt x="12694" y="10539"/>
                  </a:cubicBezTo>
                  <a:cubicBezTo>
                    <a:pt x="12624" y="10539"/>
                    <a:pt x="12559" y="10571"/>
                    <a:pt x="12528" y="10638"/>
                  </a:cubicBezTo>
                  <a:cubicBezTo>
                    <a:pt x="12406" y="10783"/>
                    <a:pt x="12260" y="10928"/>
                    <a:pt x="12092" y="11051"/>
                  </a:cubicBezTo>
                  <a:cubicBezTo>
                    <a:pt x="12022" y="11120"/>
                    <a:pt x="11970" y="11219"/>
                    <a:pt x="12022" y="11318"/>
                  </a:cubicBezTo>
                  <a:lnTo>
                    <a:pt x="12191" y="11754"/>
                  </a:lnTo>
                  <a:lnTo>
                    <a:pt x="11533" y="12016"/>
                  </a:lnTo>
                  <a:lnTo>
                    <a:pt x="11365" y="11580"/>
                  </a:lnTo>
                  <a:cubicBezTo>
                    <a:pt x="11341" y="11510"/>
                    <a:pt x="11243" y="11434"/>
                    <a:pt x="11173" y="11434"/>
                  </a:cubicBezTo>
                  <a:lnTo>
                    <a:pt x="11149" y="11434"/>
                  </a:lnTo>
                  <a:cubicBezTo>
                    <a:pt x="11039" y="11461"/>
                    <a:pt x="10936" y="11474"/>
                    <a:pt x="10833" y="11474"/>
                  </a:cubicBezTo>
                  <a:cubicBezTo>
                    <a:pt x="10729" y="11474"/>
                    <a:pt x="10626" y="11461"/>
                    <a:pt x="10516" y="11434"/>
                  </a:cubicBezTo>
                  <a:cubicBezTo>
                    <a:pt x="10423" y="11434"/>
                    <a:pt x="10324" y="11487"/>
                    <a:pt x="10277" y="11580"/>
                  </a:cubicBezTo>
                  <a:lnTo>
                    <a:pt x="10103" y="12016"/>
                  </a:lnTo>
                  <a:lnTo>
                    <a:pt x="9451" y="11725"/>
                  </a:lnTo>
                  <a:lnTo>
                    <a:pt x="9643" y="11318"/>
                  </a:lnTo>
                  <a:cubicBezTo>
                    <a:pt x="9666" y="11219"/>
                    <a:pt x="9643" y="11120"/>
                    <a:pt x="9573" y="11051"/>
                  </a:cubicBezTo>
                  <a:cubicBezTo>
                    <a:pt x="9550" y="11027"/>
                    <a:pt x="9521" y="10975"/>
                    <a:pt x="9475" y="10975"/>
                  </a:cubicBezTo>
                  <a:cubicBezTo>
                    <a:pt x="9352" y="10853"/>
                    <a:pt x="9230" y="10737"/>
                    <a:pt x="9137" y="10614"/>
                  </a:cubicBezTo>
                  <a:cubicBezTo>
                    <a:pt x="9102" y="10548"/>
                    <a:pt x="9038" y="10516"/>
                    <a:pt x="8970" y="10516"/>
                  </a:cubicBezTo>
                  <a:cubicBezTo>
                    <a:pt x="8937" y="10516"/>
                    <a:pt x="8902" y="10523"/>
                    <a:pt x="8870" y="10539"/>
                  </a:cubicBezTo>
                  <a:lnTo>
                    <a:pt x="8457" y="10707"/>
                  </a:lnTo>
                  <a:lnTo>
                    <a:pt x="8189" y="10056"/>
                  </a:lnTo>
                  <a:lnTo>
                    <a:pt x="8625" y="9887"/>
                  </a:lnTo>
                  <a:cubicBezTo>
                    <a:pt x="8701" y="9864"/>
                    <a:pt x="8771" y="9765"/>
                    <a:pt x="8748" y="9643"/>
                  </a:cubicBezTo>
                  <a:cubicBezTo>
                    <a:pt x="8724" y="9451"/>
                    <a:pt x="8724" y="9230"/>
                    <a:pt x="8748" y="9038"/>
                  </a:cubicBezTo>
                  <a:cubicBezTo>
                    <a:pt x="8771" y="8939"/>
                    <a:pt x="8724" y="8846"/>
                    <a:pt x="8625" y="8794"/>
                  </a:cubicBezTo>
                  <a:lnTo>
                    <a:pt x="8189" y="8625"/>
                  </a:lnTo>
                  <a:lnTo>
                    <a:pt x="8457" y="7974"/>
                  </a:lnTo>
                  <a:lnTo>
                    <a:pt x="8893" y="8166"/>
                  </a:lnTo>
                  <a:cubicBezTo>
                    <a:pt x="8917" y="8172"/>
                    <a:pt x="8941" y="8175"/>
                    <a:pt x="8965" y="8175"/>
                  </a:cubicBezTo>
                  <a:cubicBezTo>
                    <a:pt x="9037" y="8175"/>
                    <a:pt x="9104" y="8147"/>
                    <a:pt x="9161" y="8090"/>
                  </a:cubicBezTo>
                  <a:cubicBezTo>
                    <a:pt x="9283" y="7922"/>
                    <a:pt x="9428" y="7776"/>
                    <a:pt x="9597" y="7654"/>
                  </a:cubicBezTo>
                  <a:cubicBezTo>
                    <a:pt x="9666" y="7608"/>
                    <a:pt x="9696" y="7486"/>
                    <a:pt x="9666" y="7392"/>
                  </a:cubicBezTo>
                  <a:lnTo>
                    <a:pt x="9498" y="6956"/>
                  </a:lnTo>
                  <a:lnTo>
                    <a:pt x="10132" y="6712"/>
                  </a:lnTo>
                  <a:lnTo>
                    <a:pt x="10300" y="7125"/>
                  </a:lnTo>
                  <a:cubicBezTo>
                    <a:pt x="10341" y="7206"/>
                    <a:pt x="10422" y="7275"/>
                    <a:pt x="10504" y="7275"/>
                  </a:cubicBezTo>
                  <a:cubicBezTo>
                    <a:pt x="10516" y="7275"/>
                    <a:pt x="10527" y="7273"/>
                    <a:pt x="10539" y="7270"/>
                  </a:cubicBezTo>
                  <a:cubicBezTo>
                    <a:pt x="10649" y="7259"/>
                    <a:pt x="10753" y="7253"/>
                    <a:pt x="10856" y="7253"/>
                  </a:cubicBezTo>
                  <a:cubicBezTo>
                    <a:pt x="10959" y="7253"/>
                    <a:pt x="11062" y="7259"/>
                    <a:pt x="11173" y="7270"/>
                  </a:cubicBezTo>
                  <a:cubicBezTo>
                    <a:pt x="11189" y="7274"/>
                    <a:pt x="11205" y="7276"/>
                    <a:pt x="11220" y="7276"/>
                  </a:cubicBezTo>
                  <a:cubicBezTo>
                    <a:pt x="11297" y="7276"/>
                    <a:pt x="11369" y="7230"/>
                    <a:pt x="11388" y="7148"/>
                  </a:cubicBezTo>
                  <a:lnTo>
                    <a:pt x="11586" y="6712"/>
                  </a:lnTo>
                  <a:close/>
                  <a:moveTo>
                    <a:pt x="1117" y="1"/>
                  </a:moveTo>
                  <a:cubicBezTo>
                    <a:pt x="483" y="1"/>
                    <a:pt x="1" y="507"/>
                    <a:pt x="1" y="1112"/>
                  </a:cubicBezTo>
                  <a:lnTo>
                    <a:pt x="1" y="10271"/>
                  </a:lnTo>
                  <a:cubicBezTo>
                    <a:pt x="1" y="10882"/>
                    <a:pt x="483" y="11388"/>
                    <a:pt x="1117" y="11388"/>
                  </a:cubicBezTo>
                  <a:lnTo>
                    <a:pt x="9137" y="11388"/>
                  </a:lnTo>
                  <a:lnTo>
                    <a:pt x="9038" y="11609"/>
                  </a:lnTo>
                  <a:cubicBezTo>
                    <a:pt x="8992" y="11702"/>
                    <a:pt x="8992" y="11801"/>
                    <a:pt x="9038" y="11900"/>
                  </a:cubicBezTo>
                  <a:cubicBezTo>
                    <a:pt x="9085" y="11993"/>
                    <a:pt x="9161" y="12092"/>
                    <a:pt x="9259" y="12115"/>
                  </a:cubicBezTo>
                  <a:lnTo>
                    <a:pt x="9957" y="12429"/>
                  </a:lnTo>
                  <a:cubicBezTo>
                    <a:pt x="10008" y="12446"/>
                    <a:pt x="10058" y="12454"/>
                    <a:pt x="10107" y="12454"/>
                  </a:cubicBezTo>
                  <a:cubicBezTo>
                    <a:pt x="10271" y="12454"/>
                    <a:pt x="10416" y="12362"/>
                    <a:pt x="10492" y="12214"/>
                  </a:cubicBezTo>
                  <a:lnTo>
                    <a:pt x="10614" y="11900"/>
                  </a:lnTo>
                  <a:cubicBezTo>
                    <a:pt x="10711" y="11900"/>
                    <a:pt x="10808" y="11910"/>
                    <a:pt x="10898" y="11910"/>
                  </a:cubicBezTo>
                  <a:cubicBezTo>
                    <a:pt x="10943" y="11910"/>
                    <a:pt x="10987" y="11907"/>
                    <a:pt x="11027" y="11900"/>
                  </a:cubicBezTo>
                  <a:lnTo>
                    <a:pt x="11149" y="12214"/>
                  </a:lnTo>
                  <a:cubicBezTo>
                    <a:pt x="11196" y="12307"/>
                    <a:pt x="11266" y="12382"/>
                    <a:pt x="11365" y="12429"/>
                  </a:cubicBezTo>
                  <a:cubicBezTo>
                    <a:pt x="11414" y="12455"/>
                    <a:pt x="11469" y="12468"/>
                    <a:pt x="11524" y="12468"/>
                  </a:cubicBezTo>
                  <a:cubicBezTo>
                    <a:pt x="11578" y="12468"/>
                    <a:pt x="11632" y="12455"/>
                    <a:pt x="11679" y="12429"/>
                  </a:cubicBezTo>
                  <a:lnTo>
                    <a:pt x="12382" y="12138"/>
                  </a:lnTo>
                  <a:cubicBezTo>
                    <a:pt x="12481" y="12092"/>
                    <a:pt x="12574" y="12016"/>
                    <a:pt x="12603" y="11923"/>
                  </a:cubicBezTo>
                  <a:cubicBezTo>
                    <a:pt x="12650" y="11824"/>
                    <a:pt x="12650" y="11725"/>
                    <a:pt x="12603" y="11632"/>
                  </a:cubicBezTo>
                  <a:lnTo>
                    <a:pt x="12505" y="11365"/>
                  </a:lnTo>
                  <a:lnTo>
                    <a:pt x="12505" y="11365"/>
                  </a:lnTo>
                  <a:cubicBezTo>
                    <a:pt x="12528" y="11388"/>
                    <a:pt x="12551" y="11388"/>
                    <a:pt x="12603" y="11388"/>
                  </a:cubicBezTo>
                  <a:lnTo>
                    <a:pt x="13790" y="11388"/>
                  </a:lnTo>
                  <a:cubicBezTo>
                    <a:pt x="14418" y="11388"/>
                    <a:pt x="14930" y="10882"/>
                    <a:pt x="14930" y="10271"/>
                  </a:cubicBezTo>
                  <a:lnTo>
                    <a:pt x="14930" y="7584"/>
                  </a:lnTo>
                  <a:cubicBezTo>
                    <a:pt x="14930" y="7462"/>
                    <a:pt x="14831" y="7363"/>
                    <a:pt x="14709" y="7363"/>
                  </a:cubicBezTo>
                  <a:cubicBezTo>
                    <a:pt x="14587" y="7363"/>
                    <a:pt x="14494" y="7462"/>
                    <a:pt x="14494" y="7584"/>
                  </a:cubicBezTo>
                  <a:lnTo>
                    <a:pt x="14494" y="10271"/>
                  </a:lnTo>
                  <a:cubicBezTo>
                    <a:pt x="14494" y="10638"/>
                    <a:pt x="14174" y="10952"/>
                    <a:pt x="13790" y="10952"/>
                  </a:cubicBezTo>
                  <a:lnTo>
                    <a:pt x="13592" y="10952"/>
                  </a:lnTo>
                  <a:lnTo>
                    <a:pt x="13912" y="10225"/>
                  </a:lnTo>
                  <a:cubicBezTo>
                    <a:pt x="13982" y="10033"/>
                    <a:pt x="13883" y="9789"/>
                    <a:pt x="13691" y="9719"/>
                  </a:cubicBezTo>
                  <a:lnTo>
                    <a:pt x="13377" y="9573"/>
                  </a:lnTo>
                  <a:cubicBezTo>
                    <a:pt x="13400" y="9451"/>
                    <a:pt x="13400" y="9306"/>
                    <a:pt x="13377" y="9160"/>
                  </a:cubicBezTo>
                  <a:lnTo>
                    <a:pt x="13691" y="9038"/>
                  </a:lnTo>
                  <a:cubicBezTo>
                    <a:pt x="13790" y="9015"/>
                    <a:pt x="13860" y="8916"/>
                    <a:pt x="13912" y="8817"/>
                  </a:cubicBezTo>
                  <a:cubicBezTo>
                    <a:pt x="13958" y="8724"/>
                    <a:pt x="13958" y="8625"/>
                    <a:pt x="13912" y="8527"/>
                  </a:cubicBezTo>
                  <a:lnTo>
                    <a:pt x="13621" y="7800"/>
                  </a:lnTo>
                  <a:cubicBezTo>
                    <a:pt x="13592" y="7707"/>
                    <a:pt x="13499" y="7631"/>
                    <a:pt x="13400" y="7584"/>
                  </a:cubicBezTo>
                  <a:cubicBezTo>
                    <a:pt x="13351" y="7561"/>
                    <a:pt x="13303" y="7550"/>
                    <a:pt x="13255" y="7550"/>
                  </a:cubicBezTo>
                  <a:cubicBezTo>
                    <a:pt x="13207" y="7550"/>
                    <a:pt x="13159" y="7561"/>
                    <a:pt x="13109" y="7584"/>
                  </a:cubicBezTo>
                  <a:lnTo>
                    <a:pt x="12795" y="7707"/>
                  </a:lnTo>
                  <a:cubicBezTo>
                    <a:pt x="12696" y="7608"/>
                    <a:pt x="12603" y="7509"/>
                    <a:pt x="12505" y="7439"/>
                  </a:cubicBezTo>
                  <a:lnTo>
                    <a:pt x="12627" y="7125"/>
                  </a:lnTo>
                  <a:cubicBezTo>
                    <a:pt x="12720" y="6904"/>
                    <a:pt x="12627" y="6689"/>
                    <a:pt x="12429" y="6590"/>
                  </a:cubicBezTo>
                  <a:lnTo>
                    <a:pt x="11702" y="6299"/>
                  </a:lnTo>
                  <a:cubicBezTo>
                    <a:pt x="11650" y="6273"/>
                    <a:pt x="11595" y="6260"/>
                    <a:pt x="11540" y="6260"/>
                  </a:cubicBezTo>
                  <a:cubicBezTo>
                    <a:pt x="11391" y="6260"/>
                    <a:pt x="11247" y="6351"/>
                    <a:pt x="11196" y="6491"/>
                  </a:cubicBezTo>
                  <a:lnTo>
                    <a:pt x="11051" y="6811"/>
                  </a:lnTo>
                  <a:lnTo>
                    <a:pt x="10661" y="6811"/>
                  </a:lnTo>
                  <a:lnTo>
                    <a:pt x="10516" y="6491"/>
                  </a:lnTo>
                  <a:cubicBezTo>
                    <a:pt x="10492" y="6398"/>
                    <a:pt x="10393" y="6322"/>
                    <a:pt x="10300" y="6276"/>
                  </a:cubicBezTo>
                  <a:cubicBezTo>
                    <a:pt x="10251" y="6264"/>
                    <a:pt x="10202" y="6258"/>
                    <a:pt x="10153" y="6258"/>
                  </a:cubicBezTo>
                  <a:cubicBezTo>
                    <a:pt x="10104" y="6258"/>
                    <a:pt x="10056" y="6264"/>
                    <a:pt x="10010" y="6276"/>
                  </a:cubicBezTo>
                  <a:lnTo>
                    <a:pt x="9283" y="6567"/>
                  </a:lnTo>
                  <a:cubicBezTo>
                    <a:pt x="9184" y="6613"/>
                    <a:pt x="9114" y="6689"/>
                    <a:pt x="9062" y="6782"/>
                  </a:cubicBezTo>
                  <a:cubicBezTo>
                    <a:pt x="9038" y="6881"/>
                    <a:pt x="9038" y="7003"/>
                    <a:pt x="9062" y="7102"/>
                  </a:cubicBezTo>
                  <a:lnTo>
                    <a:pt x="9207" y="7416"/>
                  </a:lnTo>
                  <a:cubicBezTo>
                    <a:pt x="9085" y="7486"/>
                    <a:pt x="8992" y="7584"/>
                    <a:pt x="8916" y="7707"/>
                  </a:cubicBezTo>
                  <a:lnTo>
                    <a:pt x="8602" y="7561"/>
                  </a:lnTo>
                  <a:cubicBezTo>
                    <a:pt x="8548" y="7542"/>
                    <a:pt x="8493" y="7533"/>
                    <a:pt x="8440" y="7533"/>
                  </a:cubicBezTo>
                  <a:cubicBezTo>
                    <a:pt x="8283" y="7533"/>
                    <a:pt x="8141" y="7615"/>
                    <a:pt x="8067" y="7776"/>
                  </a:cubicBezTo>
                  <a:lnTo>
                    <a:pt x="7776" y="8480"/>
                  </a:lnTo>
                  <a:cubicBezTo>
                    <a:pt x="7683" y="8701"/>
                    <a:pt x="7776" y="8916"/>
                    <a:pt x="7997" y="9015"/>
                  </a:cubicBezTo>
                  <a:lnTo>
                    <a:pt x="8311" y="9137"/>
                  </a:lnTo>
                  <a:cubicBezTo>
                    <a:pt x="8288" y="9283"/>
                    <a:pt x="8288" y="9399"/>
                    <a:pt x="8288" y="9544"/>
                  </a:cubicBezTo>
                  <a:lnTo>
                    <a:pt x="7974" y="9666"/>
                  </a:lnTo>
                  <a:cubicBezTo>
                    <a:pt x="7875" y="9719"/>
                    <a:pt x="7805" y="9789"/>
                    <a:pt x="7753" y="9887"/>
                  </a:cubicBezTo>
                  <a:cubicBezTo>
                    <a:pt x="7730" y="9980"/>
                    <a:pt x="7730" y="10103"/>
                    <a:pt x="7753" y="10201"/>
                  </a:cubicBezTo>
                  <a:lnTo>
                    <a:pt x="8044" y="10905"/>
                  </a:lnTo>
                  <a:cubicBezTo>
                    <a:pt x="8067" y="10928"/>
                    <a:pt x="8067" y="10928"/>
                    <a:pt x="8067" y="10952"/>
                  </a:cubicBezTo>
                  <a:lnTo>
                    <a:pt x="1117" y="10952"/>
                  </a:lnTo>
                  <a:cubicBezTo>
                    <a:pt x="728" y="10952"/>
                    <a:pt x="437" y="10638"/>
                    <a:pt x="437" y="10271"/>
                  </a:cubicBezTo>
                  <a:lnTo>
                    <a:pt x="437" y="2932"/>
                  </a:lnTo>
                  <a:lnTo>
                    <a:pt x="14494" y="2932"/>
                  </a:lnTo>
                  <a:lnTo>
                    <a:pt x="14494" y="6468"/>
                  </a:lnTo>
                  <a:cubicBezTo>
                    <a:pt x="14494" y="6590"/>
                    <a:pt x="14587" y="6689"/>
                    <a:pt x="14709" y="6689"/>
                  </a:cubicBezTo>
                  <a:cubicBezTo>
                    <a:pt x="14831" y="6689"/>
                    <a:pt x="14930" y="6590"/>
                    <a:pt x="14930" y="6468"/>
                  </a:cubicBezTo>
                  <a:lnTo>
                    <a:pt x="14930" y="1112"/>
                  </a:lnTo>
                  <a:cubicBezTo>
                    <a:pt x="14930" y="507"/>
                    <a:pt x="14418" y="1"/>
                    <a:pt x="13790" y="1"/>
                  </a:cubicBezTo>
                  <a:lnTo>
                    <a:pt x="10614" y="1"/>
                  </a:lnTo>
                  <a:cubicBezTo>
                    <a:pt x="10492" y="1"/>
                    <a:pt x="10393" y="94"/>
                    <a:pt x="10393" y="216"/>
                  </a:cubicBezTo>
                  <a:cubicBezTo>
                    <a:pt x="10393" y="338"/>
                    <a:pt x="10492" y="437"/>
                    <a:pt x="10614" y="437"/>
                  </a:cubicBezTo>
                  <a:lnTo>
                    <a:pt x="13790" y="437"/>
                  </a:lnTo>
                  <a:cubicBezTo>
                    <a:pt x="14174" y="437"/>
                    <a:pt x="14494" y="751"/>
                    <a:pt x="14494" y="1112"/>
                  </a:cubicBezTo>
                  <a:lnTo>
                    <a:pt x="14494" y="2496"/>
                  </a:lnTo>
                  <a:lnTo>
                    <a:pt x="437" y="2496"/>
                  </a:lnTo>
                  <a:lnTo>
                    <a:pt x="437" y="1112"/>
                  </a:lnTo>
                  <a:cubicBezTo>
                    <a:pt x="437" y="751"/>
                    <a:pt x="728" y="437"/>
                    <a:pt x="1117" y="437"/>
                  </a:cubicBezTo>
                  <a:lnTo>
                    <a:pt x="9498" y="437"/>
                  </a:lnTo>
                  <a:cubicBezTo>
                    <a:pt x="9620" y="437"/>
                    <a:pt x="9719" y="338"/>
                    <a:pt x="9719" y="216"/>
                  </a:cubicBezTo>
                  <a:cubicBezTo>
                    <a:pt x="9719" y="94"/>
                    <a:pt x="9620" y="1"/>
                    <a:pt x="94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50"/>
            <p:cNvSpPr/>
            <p:nvPr/>
          </p:nvSpPr>
          <p:spPr>
            <a:xfrm>
              <a:off x="1321782" y="1968819"/>
              <a:ext cx="18879" cy="18488"/>
            </a:xfrm>
            <a:custGeom>
              <a:avLst/>
              <a:gdLst/>
              <a:ahLst/>
              <a:cxnLst/>
              <a:rect l="l" t="t" r="r" b="b"/>
              <a:pathLst>
                <a:path w="821" h="804" extrusionOk="0">
                  <a:moveTo>
                    <a:pt x="413" y="1"/>
                  </a:moveTo>
                  <a:cubicBezTo>
                    <a:pt x="192" y="1"/>
                    <a:pt x="0" y="170"/>
                    <a:pt x="0" y="414"/>
                  </a:cubicBezTo>
                  <a:cubicBezTo>
                    <a:pt x="0" y="629"/>
                    <a:pt x="192" y="804"/>
                    <a:pt x="413" y="804"/>
                  </a:cubicBezTo>
                  <a:cubicBezTo>
                    <a:pt x="629" y="804"/>
                    <a:pt x="820" y="629"/>
                    <a:pt x="820" y="414"/>
                  </a:cubicBezTo>
                  <a:cubicBezTo>
                    <a:pt x="820" y="170"/>
                    <a:pt x="629"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50"/>
            <p:cNvSpPr/>
            <p:nvPr/>
          </p:nvSpPr>
          <p:spPr>
            <a:xfrm>
              <a:off x="1350664" y="1968819"/>
              <a:ext cx="18488" cy="18488"/>
            </a:xfrm>
            <a:custGeom>
              <a:avLst/>
              <a:gdLst/>
              <a:ahLst/>
              <a:cxnLst/>
              <a:rect l="l" t="t" r="r" b="b"/>
              <a:pathLst>
                <a:path w="804" h="804" extrusionOk="0">
                  <a:moveTo>
                    <a:pt x="414" y="1"/>
                  </a:moveTo>
                  <a:cubicBezTo>
                    <a:pt x="175" y="1"/>
                    <a:pt x="1" y="170"/>
                    <a:pt x="1" y="414"/>
                  </a:cubicBezTo>
                  <a:cubicBezTo>
                    <a:pt x="1" y="629"/>
                    <a:pt x="175" y="804"/>
                    <a:pt x="414" y="804"/>
                  </a:cubicBezTo>
                  <a:cubicBezTo>
                    <a:pt x="635" y="804"/>
                    <a:pt x="803" y="629"/>
                    <a:pt x="803" y="414"/>
                  </a:cubicBezTo>
                  <a:cubicBezTo>
                    <a:pt x="803" y="170"/>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50"/>
            <p:cNvSpPr/>
            <p:nvPr/>
          </p:nvSpPr>
          <p:spPr>
            <a:xfrm>
              <a:off x="1379155" y="1968819"/>
              <a:ext cx="19017" cy="18488"/>
            </a:xfrm>
            <a:custGeom>
              <a:avLst/>
              <a:gdLst/>
              <a:ahLst/>
              <a:cxnLst/>
              <a:rect l="l" t="t" r="r" b="b"/>
              <a:pathLst>
                <a:path w="827" h="804" extrusionOk="0">
                  <a:moveTo>
                    <a:pt x="413" y="1"/>
                  </a:moveTo>
                  <a:cubicBezTo>
                    <a:pt x="192" y="1"/>
                    <a:pt x="0" y="170"/>
                    <a:pt x="0" y="414"/>
                  </a:cubicBezTo>
                  <a:cubicBezTo>
                    <a:pt x="0" y="629"/>
                    <a:pt x="192" y="804"/>
                    <a:pt x="413" y="804"/>
                  </a:cubicBezTo>
                  <a:cubicBezTo>
                    <a:pt x="628" y="804"/>
                    <a:pt x="826" y="629"/>
                    <a:pt x="826" y="414"/>
                  </a:cubicBezTo>
                  <a:cubicBezTo>
                    <a:pt x="826" y="170"/>
                    <a:pt x="628" y="1"/>
                    <a:pt x="41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50"/>
            <p:cNvSpPr/>
            <p:nvPr/>
          </p:nvSpPr>
          <p:spPr>
            <a:xfrm>
              <a:off x="1312814" y="2029548"/>
              <a:ext cx="136567" cy="76389"/>
            </a:xfrm>
            <a:custGeom>
              <a:avLst/>
              <a:gdLst/>
              <a:ahLst/>
              <a:cxnLst/>
              <a:rect l="l" t="t" r="r" b="b"/>
              <a:pathLst>
                <a:path w="5939" h="3322" extrusionOk="0">
                  <a:moveTo>
                    <a:pt x="513" y="0"/>
                  </a:moveTo>
                  <a:cubicBezTo>
                    <a:pt x="222" y="0"/>
                    <a:pt x="1" y="221"/>
                    <a:pt x="1" y="512"/>
                  </a:cubicBezTo>
                  <a:lnTo>
                    <a:pt x="1" y="2815"/>
                  </a:lnTo>
                  <a:cubicBezTo>
                    <a:pt x="1" y="3106"/>
                    <a:pt x="222" y="3321"/>
                    <a:pt x="513" y="3321"/>
                  </a:cubicBezTo>
                  <a:lnTo>
                    <a:pt x="5427" y="3321"/>
                  </a:lnTo>
                  <a:cubicBezTo>
                    <a:pt x="5718" y="3321"/>
                    <a:pt x="5939" y="3106"/>
                    <a:pt x="5939" y="2815"/>
                  </a:cubicBezTo>
                  <a:lnTo>
                    <a:pt x="5939" y="512"/>
                  </a:lnTo>
                  <a:cubicBezTo>
                    <a:pt x="5939" y="221"/>
                    <a:pt x="5718" y="0"/>
                    <a:pt x="5427" y="0"/>
                  </a:cubicBezTo>
                  <a:lnTo>
                    <a:pt x="2205" y="0"/>
                  </a:lnTo>
                  <a:cubicBezTo>
                    <a:pt x="2083" y="0"/>
                    <a:pt x="1990" y="99"/>
                    <a:pt x="1990" y="221"/>
                  </a:cubicBezTo>
                  <a:cubicBezTo>
                    <a:pt x="1990" y="343"/>
                    <a:pt x="2083" y="437"/>
                    <a:pt x="2205" y="437"/>
                  </a:cubicBezTo>
                  <a:lnTo>
                    <a:pt x="5427" y="437"/>
                  </a:lnTo>
                  <a:cubicBezTo>
                    <a:pt x="5479" y="437"/>
                    <a:pt x="5502" y="460"/>
                    <a:pt x="5502" y="512"/>
                  </a:cubicBezTo>
                  <a:lnTo>
                    <a:pt x="5502" y="2815"/>
                  </a:lnTo>
                  <a:cubicBezTo>
                    <a:pt x="5502" y="2862"/>
                    <a:pt x="5479" y="2885"/>
                    <a:pt x="5427" y="2885"/>
                  </a:cubicBezTo>
                  <a:lnTo>
                    <a:pt x="513" y="2885"/>
                  </a:lnTo>
                  <a:cubicBezTo>
                    <a:pt x="460" y="2885"/>
                    <a:pt x="437" y="2862"/>
                    <a:pt x="437" y="2815"/>
                  </a:cubicBezTo>
                  <a:lnTo>
                    <a:pt x="437" y="512"/>
                  </a:lnTo>
                  <a:cubicBezTo>
                    <a:pt x="437" y="460"/>
                    <a:pt x="460" y="437"/>
                    <a:pt x="513" y="437"/>
                  </a:cubicBezTo>
                  <a:lnTo>
                    <a:pt x="1094" y="437"/>
                  </a:lnTo>
                  <a:cubicBezTo>
                    <a:pt x="1210" y="437"/>
                    <a:pt x="1309" y="343"/>
                    <a:pt x="1309" y="221"/>
                  </a:cubicBezTo>
                  <a:cubicBezTo>
                    <a:pt x="1309" y="99"/>
                    <a:pt x="1210" y="0"/>
                    <a:pt x="109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50"/>
            <p:cNvSpPr/>
            <p:nvPr/>
          </p:nvSpPr>
          <p:spPr>
            <a:xfrm>
              <a:off x="1389181" y="2121023"/>
              <a:ext cx="59143" cy="60730"/>
            </a:xfrm>
            <a:custGeom>
              <a:avLst/>
              <a:gdLst/>
              <a:ahLst/>
              <a:cxnLst/>
              <a:rect l="l" t="t" r="r" b="b"/>
              <a:pathLst>
                <a:path w="2572" h="2641" extrusionOk="0">
                  <a:moveTo>
                    <a:pt x="2059" y="436"/>
                  </a:moveTo>
                  <a:cubicBezTo>
                    <a:pt x="2083" y="436"/>
                    <a:pt x="2135" y="483"/>
                    <a:pt x="2135" y="506"/>
                  </a:cubicBezTo>
                  <a:lnTo>
                    <a:pt x="2135" y="2129"/>
                  </a:lnTo>
                  <a:cubicBezTo>
                    <a:pt x="2135" y="2181"/>
                    <a:pt x="2083" y="2204"/>
                    <a:pt x="2059" y="2204"/>
                  </a:cubicBezTo>
                  <a:lnTo>
                    <a:pt x="507" y="2204"/>
                  </a:lnTo>
                  <a:cubicBezTo>
                    <a:pt x="460" y="2204"/>
                    <a:pt x="437" y="2181"/>
                    <a:pt x="437" y="2129"/>
                  </a:cubicBezTo>
                  <a:lnTo>
                    <a:pt x="437" y="506"/>
                  </a:lnTo>
                  <a:cubicBezTo>
                    <a:pt x="437" y="483"/>
                    <a:pt x="460" y="436"/>
                    <a:pt x="507" y="436"/>
                  </a:cubicBezTo>
                  <a:close/>
                  <a:moveTo>
                    <a:pt x="507" y="0"/>
                  </a:moveTo>
                  <a:cubicBezTo>
                    <a:pt x="216" y="0"/>
                    <a:pt x="1" y="239"/>
                    <a:pt x="1" y="506"/>
                  </a:cubicBezTo>
                  <a:lnTo>
                    <a:pt x="1" y="2129"/>
                  </a:lnTo>
                  <a:cubicBezTo>
                    <a:pt x="1" y="2396"/>
                    <a:pt x="216" y="2641"/>
                    <a:pt x="507" y="2641"/>
                  </a:cubicBezTo>
                  <a:lnTo>
                    <a:pt x="2059" y="2641"/>
                  </a:lnTo>
                  <a:cubicBezTo>
                    <a:pt x="2327" y="2641"/>
                    <a:pt x="2571" y="2396"/>
                    <a:pt x="2571" y="2129"/>
                  </a:cubicBezTo>
                  <a:lnTo>
                    <a:pt x="2571" y="506"/>
                  </a:lnTo>
                  <a:cubicBezTo>
                    <a:pt x="2571" y="239"/>
                    <a:pt x="2327" y="0"/>
                    <a:pt x="20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50"/>
            <p:cNvSpPr/>
            <p:nvPr/>
          </p:nvSpPr>
          <p:spPr>
            <a:xfrm>
              <a:off x="1316700" y="2126495"/>
              <a:ext cx="56867" cy="10049"/>
            </a:xfrm>
            <a:custGeom>
              <a:avLst/>
              <a:gdLst/>
              <a:ahLst/>
              <a:cxnLst/>
              <a:rect l="l" t="t" r="r" b="b"/>
              <a:pathLst>
                <a:path w="2473" h="437" extrusionOk="0">
                  <a:moveTo>
                    <a:pt x="221" y="1"/>
                  </a:moveTo>
                  <a:cubicBezTo>
                    <a:pt x="123" y="1"/>
                    <a:pt x="0" y="100"/>
                    <a:pt x="0" y="222"/>
                  </a:cubicBezTo>
                  <a:cubicBezTo>
                    <a:pt x="0" y="344"/>
                    <a:pt x="123" y="437"/>
                    <a:pt x="221" y="437"/>
                  </a:cubicBezTo>
                  <a:lnTo>
                    <a:pt x="2257" y="437"/>
                  </a:lnTo>
                  <a:cubicBezTo>
                    <a:pt x="2379" y="437"/>
                    <a:pt x="2472" y="344"/>
                    <a:pt x="2472" y="222"/>
                  </a:cubicBezTo>
                  <a:cubicBezTo>
                    <a:pt x="2472" y="100"/>
                    <a:pt x="2379"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50"/>
            <p:cNvSpPr/>
            <p:nvPr/>
          </p:nvSpPr>
          <p:spPr>
            <a:xfrm>
              <a:off x="1316700" y="2148295"/>
              <a:ext cx="56867" cy="10049"/>
            </a:xfrm>
            <a:custGeom>
              <a:avLst/>
              <a:gdLst/>
              <a:ahLst/>
              <a:cxnLst/>
              <a:rect l="l" t="t" r="r" b="b"/>
              <a:pathLst>
                <a:path w="2473" h="437" extrusionOk="0">
                  <a:moveTo>
                    <a:pt x="221" y="1"/>
                  </a:moveTo>
                  <a:cubicBezTo>
                    <a:pt x="123" y="1"/>
                    <a:pt x="0" y="94"/>
                    <a:pt x="0" y="216"/>
                  </a:cubicBezTo>
                  <a:cubicBezTo>
                    <a:pt x="0" y="338"/>
                    <a:pt x="123" y="437"/>
                    <a:pt x="221" y="437"/>
                  </a:cubicBezTo>
                  <a:lnTo>
                    <a:pt x="2257" y="437"/>
                  </a:lnTo>
                  <a:cubicBezTo>
                    <a:pt x="2379" y="437"/>
                    <a:pt x="2472" y="338"/>
                    <a:pt x="2472" y="216"/>
                  </a:cubicBezTo>
                  <a:cubicBezTo>
                    <a:pt x="2472" y="94"/>
                    <a:pt x="2379" y="1"/>
                    <a:pt x="22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50"/>
            <p:cNvSpPr/>
            <p:nvPr/>
          </p:nvSpPr>
          <p:spPr>
            <a:xfrm>
              <a:off x="1566909" y="2035159"/>
              <a:ext cx="36792" cy="10049"/>
            </a:xfrm>
            <a:custGeom>
              <a:avLst/>
              <a:gdLst/>
              <a:ahLst/>
              <a:cxnLst/>
              <a:rect l="l" t="t" r="r" b="b"/>
              <a:pathLst>
                <a:path w="1600" h="437" extrusionOk="0">
                  <a:moveTo>
                    <a:pt x="222" y="1"/>
                  </a:moveTo>
                  <a:cubicBezTo>
                    <a:pt x="123" y="1"/>
                    <a:pt x="1" y="99"/>
                    <a:pt x="1" y="216"/>
                  </a:cubicBezTo>
                  <a:cubicBezTo>
                    <a:pt x="1" y="338"/>
                    <a:pt x="123" y="437"/>
                    <a:pt x="222" y="437"/>
                  </a:cubicBezTo>
                  <a:lnTo>
                    <a:pt x="1385" y="437"/>
                  </a:lnTo>
                  <a:cubicBezTo>
                    <a:pt x="1501" y="437"/>
                    <a:pt x="1600" y="338"/>
                    <a:pt x="1600" y="216"/>
                  </a:cubicBezTo>
                  <a:cubicBezTo>
                    <a:pt x="1600" y="99"/>
                    <a:pt x="1501" y="1"/>
                    <a:pt x="13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50"/>
            <p:cNvSpPr/>
            <p:nvPr/>
          </p:nvSpPr>
          <p:spPr>
            <a:xfrm>
              <a:off x="1463270" y="2035159"/>
              <a:ext cx="90830" cy="10049"/>
            </a:xfrm>
            <a:custGeom>
              <a:avLst/>
              <a:gdLst/>
              <a:ahLst/>
              <a:cxnLst/>
              <a:rect l="l" t="t" r="r" b="b"/>
              <a:pathLst>
                <a:path w="3950" h="437" extrusionOk="0">
                  <a:moveTo>
                    <a:pt x="221" y="1"/>
                  </a:moveTo>
                  <a:cubicBezTo>
                    <a:pt x="99" y="1"/>
                    <a:pt x="0" y="99"/>
                    <a:pt x="0" y="216"/>
                  </a:cubicBezTo>
                  <a:cubicBezTo>
                    <a:pt x="0" y="338"/>
                    <a:pt x="99" y="437"/>
                    <a:pt x="221" y="437"/>
                  </a:cubicBezTo>
                  <a:lnTo>
                    <a:pt x="3734" y="437"/>
                  </a:lnTo>
                  <a:cubicBezTo>
                    <a:pt x="3856" y="437"/>
                    <a:pt x="3949" y="338"/>
                    <a:pt x="3949" y="216"/>
                  </a:cubicBezTo>
                  <a:cubicBezTo>
                    <a:pt x="3949" y="99"/>
                    <a:pt x="3856" y="1"/>
                    <a:pt x="373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50"/>
            <p:cNvSpPr/>
            <p:nvPr/>
          </p:nvSpPr>
          <p:spPr>
            <a:xfrm>
              <a:off x="1463270" y="2056820"/>
              <a:ext cx="140430" cy="10049"/>
            </a:xfrm>
            <a:custGeom>
              <a:avLst/>
              <a:gdLst/>
              <a:ahLst/>
              <a:cxnLst/>
              <a:rect l="l" t="t" r="r" b="b"/>
              <a:pathLst>
                <a:path w="6107" h="437" extrusionOk="0">
                  <a:moveTo>
                    <a:pt x="221" y="1"/>
                  </a:moveTo>
                  <a:cubicBezTo>
                    <a:pt x="99" y="1"/>
                    <a:pt x="0" y="100"/>
                    <a:pt x="0" y="222"/>
                  </a:cubicBezTo>
                  <a:cubicBezTo>
                    <a:pt x="0" y="344"/>
                    <a:pt x="99" y="437"/>
                    <a:pt x="221" y="437"/>
                  </a:cubicBezTo>
                  <a:lnTo>
                    <a:pt x="5892" y="437"/>
                  </a:lnTo>
                  <a:cubicBezTo>
                    <a:pt x="6008" y="437"/>
                    <a:pt x="6107" y="344"/>
                    <a:pt x="6107" y="222"/>
                  </a:cubicBezTo>
                  <a:cubicBezTo>
                    <a:pt x="6107" y="100"/>
                    <a:pt x="6008" y="1"/>
                    <a:pt x="589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50"/>
            <p:cNvSpPr/>
            <p:nvPr/>
          </p:nvSpPr>
          <p:spPr>
            <a:xfrm>
              <a:off x="1501787" y="2127346"/>
              <a:ext cx="72894" cy="64432"/>
            </a:xfrm>
            <a:custGeom>
              <a:avLst/>
              <a:gdLst/>
              <a:ahLst/>
              <a:cxnLst/>
              <a:rect l="l" t="t" r="r" b="b"/>
              <a:pathLst>
                <a:path w="3170" h="2802" extrusionOk="0">
                  <a:moveTo>
                    <a:pt x="1565" y="427"/>
                  </a:moveTo>
                  <a:cubicBezTo>
                    <a:pt x="1698" y="427"/>
                    <a:pt x="1832" y="458"/>
                    <a:pt x="1960" y="522"/>
                  </a:cubicBezTo>
                  <a:cubicBezTo>
                    <a:pt x="2443" y="714"/>
                    <a:pt x="2664" y="1272"/>
                    <a:pt x="2472" y="1784"/>
                  </a:cubicBezTo>
                  <a:cubicBezTo>
                    <a:pt x="2306" y="2147"/>
                    <a:pt x="1949" y="2362"/>
                    <a:pt x="1576" y="2362"/>
                  </a:cubicBezTo>
                  <a:cubicBezTo>
                    <a:pt x="1454" y="2362"/>
                    <a:pt x="1330" y="2339"/>
                    <a:pt x="1210" y="2290"/>
                  </a:cubicBezTo>
                  <a:cubicBezTo>
                    <a:pt x="727" y="2075"/>
                    <a:pt x="483" y="1517"/>
                    <a:pt x="698" y="1034"/>
                  </a:cubicBezTo>
                  <a:cubicBezTo>
                    <a:pt x="797" y="790"/>
                    <a:pt x="966" y="598"/>
                    <a:pt x="1210" y="499"/>
                  </a:cubicBezTo>
                  <a:cubicBezTo>
                    <a:pt x="1326" y="452"/>
                    <a:pt x="1445" y="427"/>
                    <a:pt x="1565" y="427"/>
                  </a:cubicBezTo>
                  <a:close/>
                  <a:moveTo>
                    <a:pt x="1597" y="0"/>
                  </a:moveTo>
                  <a:cubicBezTo>
                    <a:pt x="1415" y="0"/>
                    <a:pt x="1233" y="36"/>
                    <a:pt x="1065" y="109"/>
                  </a:cubicBezTo>
                  <a:cubicBezTo>
                    <a:pt x="698" y="255"/>
                    <a:pt x="437" y="522"/>
                    <a:pt x="291" y="859"/>
                  </a:cubicBezTo>
                  <a:cubicBezTo>
                    <a:pt x="0" y="1563"/>
                    <a:pt x="338" y="2389"/>
                    <a:pt x="1041" y="2680"/>
                  </a:cubicBezTo>
                  <a:cubicBezTo>
                    <a:pt x="1210" y="2779"/>
                    <a:pt x="1402" y="2802"/>
                    <a:pt x="1571" y="2802"/>
                  </a:cubicBezTo>
                  <a:cubicBezTo>
                    <a:pt x="2129" y="2802"/>
                    <a:pt x="2641" y="2488"/>
                    <a:pt x="2879" y="1953"/>
                  </a:cubicBezTo>
                  <a:cubicBezTo>
                    <a:pt x="3170" y="1226"/>
                    <a:pt x="2833" y="400"/>
                    <a:pt x="2129" y="109"/>
                  </a:cubicBezTo>
                  <a:cubicBezTo>
                    <a:pt x="1960" y="36"/>
                    <a:pt x="1779" y="0"/>
                    <a:pt x="15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50"/>
            <p:cNvSpPr/>
            <p:nvPr/>
          </p:nvSpPr>
          <p:spPr>
            <a:xfrm>
              <a:off x="1530669" y="2152181"/>
              <a:ext cx="14602" cy="14464"/>
            </a:xfrm>
            <a:custGeom>
              <a:avLst/>
              <a:gdLst/>
              <a:ahLst/>
              <a:cxnLst/>
              <a:rect l="l" t="t" r="r" b="b"/>
              <a:pathLst>
                <a:path w="635" h="629" extrusionOk="0">
                  <a:moveTo>
                    <a:pt x="315" y="0"/>
                  </a:moveTo>
                  <a:cubicBezTo>
                    <a:pt x="146" y="0"/>
                    <a:pt x="1" y="146"/>
                    <a:pt x="1" y="314"/>
                  </a:cubicBezTo>
                  <a:cubicBezTo>
                    <a:pt x="1" y="483"/>
                    <a:pt x="146" y="628"/>
                    <a:pt x="315" y="628"/>
                  </a:cubicBezTo>
                  <a:cubicBezTo>
                    <a:pt x="512" y="628"/>
                    <a:pt x="634" y="483"/>
                    <a:pt x="634" y="314"/>
                  </a:cubicBezTo>
                  <a:cubicBezTo>
                    <a:pt x="634" y="146"/>
                    <a:pt x="512" y="0"/>
                    <a:pt x="3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89" name="Google Shape;1589;p50"/>
          <p:cNvGrpSpPr/>
          <p:nvPr/>
        </p:nvGrpSpPr>
        <p:grpSpPr>
          <a:xfrm>
            <a:off x="940427" y="3141535"/>
            <a:ext cx="313767" cy="343315"/>
            <a:chOff x="2673014" y="3461010"/>
            <a:chExt cx="313767" cy="343315"/>
          </a:xfrm>
        </p:grpSpPr>
        <p:sp>
          <p:nvSpPr>
            <p:cNvPr id="1590" name="Google Shape;1590;p50"/>
            <p:cNvSpPr/>
            <p:nvPr/>
          </p:nvSpPr>
          <p:spPr>
            <a:xfrm>
              <a:off x="2788955" y="3587529"/>
              <a:ext cx="34538" cy="10049"/>
            </a:xfrm>
            <a:custGeom>
              <a:avLst/>
              <a:gdLst/>
              <a:ahLst/>
              <a:cxnLst/>
              <a:rect l="l" t="t" r="r" b="b"/>
              <a:pathLst>
                <a:path w="1502" h="437" extrusionOk="0">
                  <a:moveTo>
                    <a:pt x="216" y="0"/>
                  </a:moveTo>
                  <a:cubicBezTo>
                    <a:pt x="94" y="0"/>
                    <a:pt x="1" y="99"/>
                    <a:pt x="1" y="221"/>
                  </a:cubicBezTo>
                  <a:cubicBezTo>
                    <a:pt x="1" y="344"/>
                    <a:pt x="94" y="437"/>
                    <a:pt x="216" y="437"/>
                  </a:cubicBezTo>
                  <a:lnTo>
                    <a:pt x="1280" y="437"/>
                  </a:lnTo>
                  <a:cubicBezTo>
                    <a:pt x="1402" y="437"/>
                    <a:pt x="1501" y="344"/>
                    <a:pt x="1501" y="221"/>
                  </a:cubicBezTo>
                  <a:cubicBezTo>
                    <a:pt x="1501" y="99"/>
                    <a:pt x="1402" y="0"/>
                    <a:pt x="12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50"/>
            <p:cNvSpPr/>
            <p:nvPr/>
          </p:nvSpPr>
          <p:spPr>
            <a:xfrm>
              <a:off x="2835773" y="3587529"/>
              <a:ext cx="26099" cy="10049"/>
            </a:xfrm>
            <a:custGeom>
              <a:avLst/>
              <a:gdLst/>
              <a:ahLst/>
              <a:cxnLst/>
              <a:rect l="l" t="t" r="r" b="b"/>
              <a:pathLst>
                <a:path w="1135" h="437" extrusionOk="0">
                  <a:moveTo>
                    <a:pt x="215" y="0"/>
                  </a:moveTo>
                  <a:cubicBezTo>
                    <a:pt x="93" y="0"/>
                    <a:pt x="0" y="99"/>
                    <a:pt x="0" y="221"/>
                  </a:cubicBezTo>
                  <a:cubicBezTo>
                    <a:pt x="0" y="344"/>
                    <a:pt x="93" y="437"/>
                    <a:pt x="215" y="437"/>
                  </a:cubicBezTo>
                  <a:lnTo>
                    <a:pt x="919" y="437"/>
                  </a:lnTo>
                  <a:cubicBezTo>
                    <a:pt x="1041" y="437"/>
                    <a:pt x="1134" y="344"/>
                    <a:pt x="1134" y="221"/>
                  </a:cubicBezTo>
                  <a:cubicBezTo>
                    <a:pt x="1134" y="99"/>
                    <a:pt x="1041"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50"/>
            <p:cNvSpPr/>
            <p:nvPr/>
          </p:nvSpPr>
          <p:spPr>
            <a:xfrm>
              <a:off x="2874681" y="3587529"/>
              <a:ext cx="49117" cy="10049"/>
            </a:xfrm>
            <a:custGeom>
              <a:avLst/>
              <a:gdLst/>
              <a:ahLst/>
              <a:cxnLst/>
              <a:rect l="l" t="t" r="r" b="b"/>
              <a:pathLst>
                <a:path w="2136" h="437" extrusionOk="0">
                  <a:moveTo>
                    <a:pt x="222" y="0"/>
                  </a:moveTo>
                  <a:cubicBezTo>
                    <a:pt x="100" y="0"/>
                    <a:pt x="1" y="99"/>
                    <a:pt x="1" y="221"/>
                  </a:cubicBezTo>
                  <a:cubicBezTo>
                    <a:pt x="1" y="344"/>
                    <a:pt x="100" y="437"/>
                    <a:pt x="222" y="437"/>
                  </a:cubicBezTo>
                  <a:lnTo>
                    <a:pt x="1914" y="437"/>
                  </a:lnTo>
                  <a:cubicBezTo>
                    <a:pt x="2036" y="437"/>
                    <a:pt x="2135" y="344"/>
                    <a:pt x="2135" y="221"/>
                  </a:cubicBezTo>
                  <a:cubicBezTo>
                    <a:pt x="2135" y="99"/>
                    <a:pt x="2036" y="0"/>
                    <a:pt x="19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50"/>
            <p:cNvSpPr/>
            <p:nvPr/>
          </p:nvSpPr>
          <p:spPr>
            <a:xfrm>
              <a:off x="2746024" y="3612133"/>
              <a:ext cx="21155" cy="10049"/>
            </a:xfrm>
            <a:custGeom>
              <a:avLst/>
              <a:gdLst/>
              <a:ahLst/>
              <a:cxnLst/>
              <a:rect l="l" t="t" r="r" b="b"/>
              <a:pathLst>
                <a:path w="920" h="437" extrusionOk="0">
                  <a:moveTo>
                    <a:pt x="216" y="0"/>
                  </a:moveTo>
                  <a:cubicBezTo>
                    <a:pt x="94" y="0"/>
                    <a:pt x="1" y="94"/>
                    <a:pt x="1" y="216"/>
                  </a:cubicBezTo>
                  <a:cubicBezTo>
                    <a:pt x="1" y="338"/>
                    <a:pt x="94" y="437"/>
                    <a:pt x="216" y="437"/>
                  </a:cubicBezTo>
                  <a:lnTo>
                    <a:pt x="705" y="437"/>
                  </a:lnTo>
                  <a:cubicBezTo>
                    <a:pt x="821" y="437"/>
                    <a:pt x="920" y="338"/>
                    <a:pt x="920" y="216"/>
                  </a:cubicBezTo>
                  <a:cubicBezTo>
                    <a:pt x="920" y="94"/>
                    <a:pt x="821"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50"/>
            <p:cNvSpPr/>
            <p:nvPr/>
          </p:nvSpPr>
          <p:spPr>
            <a:xfrm>
              <a:off x="2746024" y="3587529"/>
              <a:ext cx="21155" cy="10049"/>
            </a:xfrm>
            <a:custGeom>
              <a:avLst/>
              <a:gdLst/>
              <a:ahLst/>
              <a:cxnLst/>
              <a:rect l="l" t="t" r="r" b="b"/>
              <a:pathLst>
                <a:path w="920" h="437" extrusionOk="0">
                  <a:moveTo>
                    <a:pt x="216" y="0"/>
                  </a:moveTo>
                  <a:cubicBezTo>
                    <a:pt x="94" y="0"/>
                    <a:pt x="1" y="99"/>
                    <a:pt x="1" y="221"/>
                  </a:cubicBezTo>
                  <a:cubicBezTo>
                    <a:pt x="1" y="344"/>
                    <a:pt x="94" y="437"/>
                    <a:pt x="216" y="437"/>
                  </a:cubicBezTo>
                  <a:lnTo>
                    <a:pt x="705" y="437"/>
                  </a:lnTo>
                  <a:cubicBezTo>
                    <a:pt x="821" y="437"/>
                    <a:pt x="920" y="344"/>
                    <a:pt x="920" y="221"/>
                  </a:cubicBezTo>
                  <a:cubicBezTo>
                    <a:pt x="920" y="99"/>
                    <a:pt x="821" y="0"/>
                    <a:pt x="70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50"/>
            <p:cNvSpPr/>
            <p:nvPr/>
          </p:nvSpPr>
          <p:spPr>
            <a:xfrm>
              <a:off x="2813974" y="3612133"/>
              <a:ext cx="26237" cy="10049"/>
            </a:xfrm>
            <a:custGeom>
              <a:avLst/>
              <a:gdLst/>
              <a:ahLst/>
              <a:cxnLst/>
              <a:rect l="l" t="t" r="r" b="b"/>
              <a:pathLst>
                <a:path w="1141" h="437" extrusionOk="0">
                  <a:moveTo>
                    <a:pt x="221" y="0"/>
                  </a:moveTo>
                  <a:cubicBezTo>
                    <a:pt x="99" y="0"/>
                    <a:pt x="0" y="94"/>
                    <a:pt x="0" y="216"/>
                  </a:cubicBezTo>
                  <a:cubicBezTo>
                    <a:pt x="0" y="338"/>
                    <a:pt x="99" y="437"/>
                    <a:pt x="221" y="437"/>
                  </a:cubicBezTo>
                  <a:lnTo>
                    <a:pt x="919" y="437"/>
                  </a:lnTo>
                  <a:cubicBezTo>
                    <a:pt x="1041" y="437"/>
                    <a:pt x="1140" y="338"/>
                    <a:pt x="1140" y="216"/>
                  </a:cubicBezTo>
                  <a:cubicBezTo>
                    <a:pt x="1140" y="94"/>
                    <a:pt x="1041" y="0"/>
                    <a:pt x="91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50"/>
            <p:cNvSpPr/>
            <p:nvPr/>
          </p:nvSpPr>
          <p:spPr>
            <a:xfrm>
              <a:off x="2853548" y="3612133"/>
              <a:ext cx="86944" cy="10049"/>
            </a:xfrm>
            <a:custGeom>
              <a:avLst/>
              <a:gdLst/>
              <a:ahLst/>
              <a:cxnLst/>
              <a:rect l="l" t="t" r="r" b="b"/>
              <a:pathLst>
                <a:path w="3781" h="437" extrusionOk="0">
                  <a:moveTo>
                    <a:pt x="216" y="0"/>
                  </a:moveTo>
                  <a:cubicBezTo>
                    <a:pt x="100" y="0"/>
                    <a:pt x="1" y="94"/>
                    <a:pt x="1" y="216"/>
                  </a:cubicBezTo>
                  <a:cubicBezTo>
                    <a:pt x="1" y="338"/>
                    <a:pt x="100" y="437"/>
                    <a:pt x="216" y="437"/>
                  </a:cubicBezTo>
                  <a:lnTo>
                    <a:pt x="3560" y="437"/>
                  </a:lnTo>
                  <a:cubicBezTo>
                    <a:pt x="3682" y="437"/>
                    <a:pt x="3781" y="338"/>
                    <a:pt x="3781" y="216"/>
                  </a:cubicBezTo>
                  <a:cubicBezTo>
                    <a:pt x="3781" y="94"/>
                    <a:pt x="3682" y="0"/>
                    <a:pt x="3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50"/>
            <p:cNvSpPr/>
            <p:nvPr/>
          </p:nvSpPr>
          <p:spPr>
            <a:xfrm>
              <a:off x="2746024" y="3687281"/>
              <a:ext cx="21155" cy="10072"/>
            </a:xfrm>
            <a:custGeom>
              <a:avLst/>
              <a:gdLst/>
              <a:ahLst/>
              <a:cxnLst/>
              <a:rect l="l" t="t" r="r" b="b"/>
              <a:pathLst>
                <a:path w="920" h="438" extrusionOk="0">
                  <a:moveTo>
                    <a:pt x="216" y="1"/>
                  </a:moveTo>
                  <a:cubicBezTo>
                    <a:pt x="94" y="1"/>
                    <a:pt x="1" y="100"/>
                    <a:pt x="1" y="222"/>
                  </a:cubicBezTo>
                  <a:cubicBezTo>
                    <a:pt x="1" y="338"/>
                    <a:pt x="94" y="437"/>
                    <a:pt x="216" y="437"/>
                  </a:cubicBezTo>
                  <a:lnTo>
                    <a:pt x="705" y="437"/>
                  </a:lnTo>
                  <a:cubicBezTo>
                    <a:pt x="821" y="437"/>
                    <a:pt x="920" y="338"/>
                    <a:pt x="920" y="222"/>
                  </a:cubicBezTo>
                  <a:cubicBezTo>
                    <a:pt x="920" y="100"/>
                    <a:pt x="821" y="1"/>
                    <a:pt x="7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50"/>
            <p:cNvSpPr/>
            <p:nvPr/>
          </p:nvSpPr>
          <p:spPr>
            <a:xfrm>
              <a:off x="2789507" y="3687281"/>
              <a:ext cx="72365" cy="10072"/>
            </a:xfrm>
            <a:custGeom>
              <a:avLst/>
              <a:gdLst/>
              <a:ahLst/>
              <a:cxnLst/>
              <a:rect l="l" t="t" r="r" b="b"/>
              <a:pathLst>
                <a:path w="3147" h="438" extrusionOk="0">
                  <a:moveTo>
                    <a:pt x="215" y="1"/>
                  </a:moveTo>
                  <a:cubicBezTo>
                    <a:pt x="93" y="1"/>
                    <a:pt x="0" y="100"/>
                    <a:pt x="0" y="222"/>
                  </a:cubicBezTo>
                  <a:cubicBezTo>
                    <a:pt x="0" y="338"/>
                    <a:pt x="93" y="437"/>
                    <a:pt x="215" y="437"/>
                  </a:cubicBezTo>
                  <a:lnTo>
                    <a:pt x="2931" y="437"/>
                  </a:lnTo>
                  <a:cubicBezTo>
                    <a:pt x="3053" y="437"/>
                    <a:pt x="3146" y="338"/>
                    <a:pt x="3146" y="222"/>
                  </a:cubicBezTo>
                  <a:cubicBezTo>
                    <a:pt x="3146" y="100"/>
                    <a:pt x="3053" y="1"/>
                    <a:pt x="29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50"/>
            <p:cNvSpPr/>
            <p:nvPr/>
          </p:nvSpPr>
          <p:spPr>
            <a:xfrm>
              <a:off x="2874681" y="3687281"/>
              <a:ext cx="49117" cy="10072"/>
            </a:xfrm>
            <a:custGeom>
              <a:avLst/>
              <a:gdLst/>
              <a:ahLst/>
              <a:cxnLst/>
              <a:rect l="l" t="t" r="r" b="b"/>
              <a:pathLst>
                <a:path w="2136" h="438" extrusionOk="0">
                  <a:moveTo>
                    <a:pt x="222" y="1"/>
                  </a:moveTo>
                  <a:cubicBezTo>
                    <a:pt x="100" y="1"/>
                    <a:pt x="1" y="100"/>
                    <a:pt x="1" y="222"/>
                  </a:cubicBezTo>
                  <a:cubicBezTo>
                    <a:pt x="1" y="338"/>
                    <a:pt x="100" y="437"/>
                    <a:pt x="222" y="437"/>
                  </a:cubicBezTo>
                  <a:lnTo>
                    <a:pt x="1914" y="437"/>
                  </a:lnTo>
                  <a:cubicBezTo>
                    <a:pt x="2036" y="437"/>
                    <a:pt x="2135" y="338"/>
                    <a:pt x="2135" y="222"/>
                  </a:cubicBezTo>
                  <a:cubicBezTo>
                    <a:pt x="2135" y="100"/>
                    <a:pt x="2036" y="1"/>
                    <a:pt x="19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50"/>
            <p:cNvSpPr/>
            <p:nvPr/>
          </p:nvSpPr>
          <p:spPr>
            <a:xfrm>
              <a:off x="2788955" y="3637681"/>
              <a:ext cx="70779" cy="10049"/>
            </a:xfrm>
            <a:custGeom>
              <a:avLst/>
              <a:gdLst/>
              <a:ahLst/>
              <a:cxnLst/>
              <a:rect l="l" t="t" r="r" b="b"/>
              <a:pathLst>
                <a:path w="3078" h="437" extrusionOk="0">
                  <a:moveTo>
                    <a:pt x="216" y="0"/>
                  </a:moveTo>
                  <a:cubicBezTo>
                    <a:pt x="94" y="0"/>
                    <a:pt x="1" y="99"/>
                    <a:pt x="1" y="221"/>
                  </a:cubicBezTo>
                  <a:cubicBezTo>
                    <a:pt x="1" y="343"/>
                    <a:pt x="94" y="436"/>
                    <a:pt x="216" y="436"/>
                  </a:cubicBezTo>
                  <a:lnTo>
                    <a:pt x="2856" y="436"/>
                  </a:lnTo>
                  <a:cubicBezTo>
                    <a:pt x="2978" y="436"/>
                    <a:pt x="3077" y="343"/>
                    <a:pt x="3077" y="221"/>
                  </a:cubicBezTo>
                  <a:cubicBezTo>
                    <a:pt x="3077" y="99"/>
                    <a:pt x="2978" y="0"/>
                    <a:pt x="285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50"/>
            <p:cNvSpPr/>
            <p:nvPr/>
          </p:nvSpPr>
          <p:spPr>
            <a:xfrm>
              <a:off x="2871875" y="3637681"/>
              <a:ext cx="26237" cy="10049"/>
            </a:xfrm>
            <a:custGeom>
              <a:avLst/>
              <a:gdLst/>
              <a:ahLst/>
              <a:cxnLst/>
              <a:rect l="l" t="t" r="r" b="b"/>
              <a:pathLst>
                <a:path w="1141" h="437" extrusionOk="0">
                  <a:moveTo>
                    <a:pt x="222" y="0"/>
                  </a:moveTo>
                  <a:cubicBezTo>
                    <a:pt x="99" y="0"/>
                    <a:pt x="1" y="99"/>
                    <a:pt x="1" y="221"/>
                  </a:cubicBezTo>
                  <a:cubicBezTo>
                    <a:pt x="1" y="343"/>
                    <a:pt x="99" y="436"/>
                    <a:pt x="222" y="436"/>
                  </a:cubicBezTo>
                  <a:lnTo>
                    <a:pt x="925" y="436"/>
                  </a:lnTo>
                  <a:cubicBezTo>
                    <a:pt x="1047" y="436"/>
                    <a:pt x="1140" y="343"/>
                    <a:pt x="1140" y="221"/>
                  </a:cubicBezTo>
                  <a:cubicBezTo>
                    <a:pt x="1140" y="99"/>
                    <a:pt x="1047" y="0"/>
                    <a:pt x="92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50"/>
            <p:cNvSpPr/>
            <p:nvPr/>
          </p:nvSpPr>
          <p:spPr>
            <a:xfrm>
              <a:off x="2910392" y="3637681"/>
              <a:ext cx="49646" cy="10049"/>
            </a:xfrm>
            <a:custGeom>
              <a:avLst/>
              <a:gdLst/>
              <a:ahLst/>
              <a:cxnLst/>
              <a:rect l="l" t="t" r="r" b="b"/>
              <a:pathLst>
                <a:path w="2159" h="437" extrusionOk="0">
                  <a:moveTo>
                    <a:pt x="216" y="0"/>
                  </a:moveTo>
                  <a:cubicBezTo>
                    <a:pt x="99" y="0"/>
                    <a:pt x="0" y="99"/>
                    <a:pt x="0" y="221"/>
                  </a:cubicBezTo>
                  <a:cubicBezTo>
                    <a:pt x="0" y="343"/>
                    <a:pt x="99" y="436"/>
                    <a:pt x="216" y="436"/>
                  </a:cubicBezTo>
                  <a:lnTo>
                    <a:pt x="1937" y="436"/>
                  </a:lnTo>
                  <a:cubicBezTo>
                    <a:pt x="2059" y="436"/>
                    <a:pt x="2158" y="343"/>
                    <a:pt x="2158" y="221"/>
                  </a:cubicBezTo>
                  <a:cubicBezTo>
                    <a:pt x="2158" y="99"/>
                    <a:pt x="2059" y="0"/>
                    <a:pt x="19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50"/>
            <p:cNvSpPr/>
            <p:nvPr/>
          </p:nvSpPr>
          <p:spPr>
            <a:xfrm>
              <a:off x="2788955" y="3662285"/>
              <a:ext cx="33987" cy="10049"/>
            </a:xfrm>
            <a:custGeom>
              <a:avLst/>
              <a:gdLst/>
              <a:ahLst/>
              <a:cxnLst/>
              <a:rect l="l" t="t" r="r" b="b"/>
              <a:pathLst>
                <a:path w="1478" h="437" extrusionOk="0">
                  <a:moveTo>
                    <a:pt x="216" y="0"/>
                  </a:moveTo>
                  <a:cubicBezTo>
                    <a:pt x="94" y="0"/>
                    <a:pt x="1" y="93"/>
                    <a:pt x="1" y="216"/>
                  </a:cubicBezTo>
                  <a:cubicBezTo>
                    <a:pt x="1" y="338"/>
                    <a:pt x="94" y="437"/>
                    <a:pt x="216" y="437"/>
                  </a:cubicBezTo>
                  <a:lnTo>
                    <a:pt x="1257" y="437"/>
                  </a:lnTo>
                  <a:cubicBezTo>
                    <a:pt x="1379" y="437"/>
                    <a:pt x="1478" y="338"/>
                    <a:pt x="1478" y="216"/>
                  </a:cubicBezTo>
                  <a:cubicBezTo>
                    <a:pt x="1478" y="93"/>
                    <a:pt x="1379" y="0"/>
                    <a:pt x="12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50"/>
            <p:cNvSpPr/>
            <p:nvPr/>
          </p:nvSpPr>
          <p:spPr>
            <a:xfrm>
              <a:off x="2834554" y="3662285"/>
              <a:ext cx="68111" cy="10049"/>
            </a:xfrm>
            <a:custGeom>
              <a:avLst/>
              <a:gdLst/>
              <a:ahLst/>
              <a:cxnLst/>
              <a:rect l="l" t="t" r="r" b="b"/>
              <a:pathLst>
                <a:path w="2962" h="437" extrusionOk="0">
                  <a:moveTo>
                    <a:pt x="222" y="0"/>
                  </a:moveTo>
                  <a:cubicBezTo>
                    <a:pt x="100" y="0"/>
                    <a:pt x="1" y="93"/>
                    <a:pt x="1" y="216"/>
                  </a:cubicBezTo>
                  <a:cubicBezTo>
                    <a:pt x="1" y="338"/>
                    <a:pt x="100" y="437"/>
                    <a:pt x="222" y="437"/>
                  </a:cubicBezTo>
                  <a:lnTo>
                    <a:pt x="2740" y="437"/>
                  </a:lnTo>
                  <a:cubicBezTo>
                    <a:pt x="2862" y="437"/>
                    <a:pt x="2961" y="338"/>
                    <a:pt x="2961" y="216"/>
                  </a:cubicBezTo>
                  <a:cubicBezTo>
                    <a:pt x="2961" y="93"/>
                    <a:pt x="2862" y="0"/>
                    <a:pt x="2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5" name="Google Shape;1605;p50"/>
            <p:cNvSpPr/>
            <p:nvPr/>
          </p:nvSpPr>
          <p:spPr>
            <a:xfrm>
              <a:off x="2914807" y="3662285"/>
              <a:ext cx="25685" cy="10049"/>
            </a:xfrm>
            <a:custGeom>
              <a:avLst/>
              <a:gdLst/>
              <a:ahLst/>
              <a:cxnLst/>
              <a:rect l="l" t="t" r="r" b="b"/>
              <a:pathLst>
                <a:path w="1117" h="437" extrusionOk="0">
                  <a:moveTo>
                    <a:pt x="221" y="0"/>
                  </a:moveTo>
                  <a:cubicBezTo>
                    <a:pt x="99" y="0"/>
                    <a:pt x="0" y="93"/>
                    <a:pt x="0" y="216"/>
                  </a:cubicBezTo>
                  <a:cubicBezTo>
                    <a:pt x="0" y="338"/>
                    <a:pt x="99" y="437"/>
                    <a:pt x="221" y="437"/>
                  </a:cubicBezTo>
                  <a:lnTo>
                    <a:pt x="896" y="437"/>
                  </a:lnTo>
                  <a:cubicBezTo>
                    <a:pt x="1018" y="437"/>
                    <a:pt x="1117" y="338"/>
                    <a:pt x="1117" y="216"/>
                  </a:cubicBezTo>
                  <a:cubicBezTo>
                    <a:pt x="1117" y="93"/>
                    <a:pt x="1018" y="0"/>
                    <a:pt x="89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6" name="Google Shape;1606;p50"/>
            <p:cNvSpPr/>
            <p:nvPr/>
          </p:nvSpPr>
          <p:spPr>
            <a:xfrm>
              <a:off x="2673014" y="3461010"/>
              <a:ext cx="313767" cy="343315"/>
            </a:xfrm>
            <a:custGeom>
              <a:avLst/>
              <a:gdLst/>
              <a:ahLst/>
              <a:cxnLst/>
              <a:rect l="l" t="t" r="r" b="b"/>
              <a:pathLst>
                <a:path w="13645" h="14930" extrusionOk="0">
                  <a:moveTo>
                    <a:pt x="7660" y="437"/>
                  </a:moveTo>
                  <a:cubicBezTo>
                    <a:pt x="7852" y="437"/>
                    <a:pt x="8020" y="582"/>
                    <a:pt x="8020" y="803"/>
                  </a:cubicBezTo>
                  <a:lnTo>
                    <a:pt x="8020" y="1676"/>
                  </a:lnTo>
                  <a:lnTo>
                    <a:pt x="437" y="1676"/>
                  </a:lnTo>
                  <a:lnTo>
                    <a:pt x="437" y="803"/>
                  </a:lnTo>
                  <a:cubicBezTo>
                    <a:pt x="437" y="582"/>
                    <a:pt x="582" y="437"/>
                    <a:pt x="797" y="437"/>
                  </a:cubicBezTo>
                  <a:close/>
                  <a:moveTo>
                    <a:pt x="13208" y="4630"/>
                  </a:moveTo>
                  <a:lnTo>
                    <a:pt x="13208" y="12190"/>
                  </a:lnTo>
                  <a:cubicBezTo>
                    <a:pt x="13208" y="12266"/>
                    <a:pt x="13156" y="12313"/>
                    <a:pt x="13086" y="12313"/>
                  </a:cubicBezTo>
                  <a:lnTo>
                    <a:pt x="1990" y="12313"/>
                  </a:lnTo>
                  <a:lnTo>
                    <a:pt x="1990" y="4630"/>
                  </a:lnTo>
                  <a:close/>
                  <a:moveTo>
                    <a:pt x="797" y="1"/>
                  </a:moveTo>
                  <a:cubicBezTo>
                    <a:pt x="338" y="1"/>
                    <a:pt x="1" y="344"/>
                    <a:pt x="1" y="803"/>
                  </a:cubicBezTo>
                  <a:lnTo>
                    <a:pt x="1" y="3275"/>
                  </a:lnTo>
                  <a:cubicBezTo>
                    <a:pt x="1" y="3397"/>
                    <a:pt x="99" y="3490"/>
                    <a:pt x="216" y="3490"/>
                  </a:cubicBezTo>
                  <a:cubicBezTo>
                    <a:pt x="338" y="3490"/>
                    <a:pt x="437" y="3397"/>
                    <a:pt x="437" y="3275"/>
                  </a:cubicBezTo>
                  <a:lnTo>
                    <a:pt x="437" y="2112"/>
                  </a:lnTo>
                  <a:lnTo>
                    <a:pt x="1553" y="2112"/>
                  </a:lnTo>
                  <a:lnTo>
                    <a:pt x="1553" y="12313"/>
                  </a:lnTo>
                  <a:lnTo>
                    <a:pt x="437" y="12313"/>
                  </a:lnTo>
                  <a:lnTo>
                    <a:pt x="437" y="4415"/>
                  </a:lnTo>
                  <a:cubicBezTo>
                    <a:pt x="437" y="4293"/>
                    <a:pt x="338" y="4194"/>
                    <a:pt x="216" y="4194"/>
                  </a:cubicBezTo>
                  <a:cubicBezTo>
                    <a:pt x="99" y="4194"/>
                    <a:pt x="1" y="4293"/>
                    <a:pt x="1" y="4415"/>
                  </a:cubicBezTo>
                  <a:lnTo>
                    <a:pt x="1" y="14133"/>
                  </a:lnTo>
                  <a:cubicBezTo>
                    <a:pt x="1" y="14569"/>
                    <a:pt x="338" y="14930"/>
                    <a:pt x="797" y="14930"/>
                  </a:cubicBezTo>
                  <a:lnTo>
                    <a:pt x="7660" y="14930"/>
                  </a:lnTo>
                  <a:cubicBezTo>
                    <a:pt x="8096" y="14930"/>
                    <a:pt x="8457" y="14569"/>
                    <a:pt x="8457" y="14133"/>
                  </a:cubicBezTo>
                  <a:lnTo>
                    <a:pt x="8457" y="13697"/>
                  </a:lnTo>
                  <a:cubicBezTo>
                    <a:pt x="8457" y="13575"/>
                    <a:pt x="8358" y="13476"/>
                    <a:pt x="8241" y="13476"/>
                  </a:cubicBezTo>
                  <a:cubicBezTo>
                    <a:pt x="8119" y="13476"/>
                    <a:pt x="8020" y="13575"/>
                    <a:pt x="8020" y="13697"/>
                  </a:cubicBezTo>
                  <a:lnTo>
                    <a:pt x="8020" y="14133"/>
                  </a:lnTo>
                  <a:cubicBezTo>
                    <a:pt x="8020" y="14325"/>
                    <a:pt x="7852" y="14493"/>
                    <a:pt x="7660" y="14493"/>
                  </a:cubicBezTo>
                  <a:lnTo>
                    <a:pt x="797" y="14493"/>
                  </a:lnTo>
                  <a:cubicBezTo>
                    <a:pt x="582" y="14493"/>
                    <a:pt x="437" y="14325"/>
                    <a:pt x="437" y="14133"/>
                  </a:cubicBezTo>
                  <a:lnTo>
                    <a:pt x="437" y="12749"/>
                  </a:lnTo>
                  <a:lnTo>
                    <a:pt x="13086" y="12749"/>
                  </a:lnTo>
                  <a:cubicBezTo>
                    <a:pt x="13400" y="12749"/>
                    <a:pt x="13644" y="12505"/>
                    <a:pt x="13644" y="12190"/>
                  </a:cubicBezTo>
                  <a:lnTo>
                    <a:pt x="13644" y="2257"/>
                  </a:lnTo>
                  <a:cubicBezTo>
                    <a:pt x="13644" y="1943"/>
                    <a:pt x="13400" y="1676"/>
                    <a:pt x="13086" y="1676"/>
                  </a:cubicBezTo>
                  <a:lnTo>
                    <a:pt x="11440" y="1676"/>
                  </a:lnTo>
                  <a:cubicBezTo>
                    <a:pt x="11318" y="1676"/>
                    <a:pt x="11219" y="1775"/>
                    <a:pt x="11219" y="1891"/>
                  </a:cubicBezTo>
                  <a:cubicBezTo>
                    <a:pt x="11219" y="2013"/>
                    <a:pt x="11318" y="2112"/>
                    <a:pt x="11440" y="2112"/>
                  </a:cubicBezTo>
                  <a:lnTo>
                    <a:pt x="13086" y="2112"/>
                  </a:lnTo>
                  <a:cubicBezTo>
                    <a:pt x="13156" y="2112"/>
                    <a:pt x="13208" y="2182"/>
                    <a:pt x="13208" y="2257"/>
                  </a:cubicBezTo>
                  <a:lnTo>
                    <a:pt x="13208" y="4194"/>
                  </a:lnTo>
                  <a:lnTo>
                    <a:pt x="1990" y="4194"/>
                  </a:lnTo>
                  <a:lnTo>
                    <a:pt x="1990" y="2112"/>
                  </a:lnTo>
                  <a:lnTo>
                    <a:pt x="10370" y="2112"/>
                  </a:lnTo>
                  <a:cubicBezTo>
                    <a:pt x="10492" y="2112"/>
                    <a:pt x="10591" y="2013"/>
                    <a:pt x="10591" y="1891"/>
                  </a:cubicBezTo>
                  <a:cubicBezTo>
                    <a:pt x="10591" y="1775"/>
                    <a:pt x="10492" y="1676"/>
                    <a:pt x="10370" y="1676"/>
                  </a:cubicBezTo>
                  <a:lnTo>
                    <a:pt x="8457" y="1676"/>
                  </a:lnTo>
                  <a:lnTo>
                    <a:pt x="8457" y="803"/>
                  </a:lnTo>
                  <a:cubicBezTo>
                    <a:pt x="8457" y="344"/>
                    <a:pt x="8096" y="1"/>
                    <a:pt x="76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50"/>
            <p:cNvSpPr/>
            <p:nvPr/>
          </p:nvSpPr>
          <p:spPr>
            <a:xfrm>
              <a:off x="2740942" y="3523993"/>
              <a:ext cx="19017" cy="19017"/>
            </a:xfrm>
            <a:custGeom>
              <a:avLst/>
              <a:gdLst/>
              <a:ahLst/>
              <a:cxnLst/>
              <a:rect l="l" t="t" r="r" b="b"/>
              <a:pathLst>
                <a:path w="827" h="827" extrusionOk="0">
                  <a:moveTo>
                    <a:pt x="414" y="1"/>
                  </a:moveTo>
                  <a:cubicBezTo>
                    <a:pt x="199" y="1"/>
                    <a:pt x="1" y="199"/>
                    <a:pt x="1" y="414"/>
                  </a:cubicBezTo>
                  <a:cubicBezTo>
                    <a:pt x="1" y="635"/>
                    <a:pt x="199" y="827"/>
                    <a:pt x="414" y="827"/>
                  </a:cubicBezTo>
                  <a:cubicBezTo>
                    <a:pt x="635" y="827"/>
                    <a:pt x="827" y="635"/>
                    <a:pt x="827" y="414"/>
                  </a:cubicBezTo>
                  <a:cubicBezTo>
                    <a:pt x="827" y="199"/>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50"/>
            <p:cNvSpPr/>
            <p:nvPr/>
          </p:nvSpPr>
          <p:spPr>
            <a:xfrm>
              <a:off x="2769961" y="3523993"/>
              <a:ext cx="18350" cy="19017"/>
            </a:xfrm>
            <a:custGeom>
              <a:avLst/>
              <a:gdLst/>
              <a:ahLst/>
              <a:cxnLst/>
              <a:rect l="l" t="t" r="r" b="b"/>
              <a:pathLst>
                <a:path w="798" h="827" extrusionOk="0">
                  <a:moveTo>
                    <a:pt x="391" y="1"/>
                  </a:moveTo>
                  <a:cubicBezTo>
                    <a:pt x="170" y="1"/>
                    <a:pt x="1" y="199"/>
                    <a:pt x="1" y="414"/>
                  </a:cubicBezTo>
                  <a:cubicBezTo>
                    <a:pt x="1" y="635"/>
                    <a:pt x="170" y="827"/>
                    <a:pt x="391" y="827"/>
                  </a:cubicBezTo>
                  <a:cubicBezTo>
                    <a:pt x="606" y="827"/>
                    <a:pt x="798" y="635"/>
                    <a:pt x="798" y="414"/>
                  </a:cubicBezTo>
                  <a:cubicBezTo>
                    <a:pt x="798" y="199"/>
                    <a:pt x="606" y="1"/>
                    <a:pt x="3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50"/>
            <p:cNvSpPr/>
            <p:nvPr/>
          </p:nvSpPr>
          <p:spPr>
            <a:xfrm>
              <a:off x="2798314" y="3523993"/>
              <a:ext cx="18488" cy="19017"/>
            </a:xfrm>
            <a:custGeom>
              <a:avLst/>
              <a:gdLst/>
              <a:ahLst/>
              <a:cxnLst/>
              <a:rect l="l" t="t" r="r" b="b"/>
              <a:pathLst>
                <a:path w="804" h="827" extrusionOk="0">
                  <a:moveTo>
                    <a:pt x="414" y="1"/>
                  </a:moveTo>
                  <a:cubicBezTo>
                    <a:pt x="175" y="1"/>
                    <a:pt x="1" y="199"/>
                    <a:pt x="1" y="414"/>
                  </a:cubicBezTo>
                  <a:cubicBezTo>
                    <a:pt x="1" y="635"/>
                    <a:pt x="175" y="827"/>
                    <a:pt x="414" y="827"/>
                  </a:cubicBezTo>
                  <a:cubicBezTo>
                    <a:pt x="635" y="827"/>
                    <a:pt x="803" y="635"/>
                    <a:pt x="803" y="414"/>
                  </a:cubicBezTo>
                  <a:cubicBezTo>
                    <a:pt x="803" y="199"/>
                    <a:pt x="635"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10" name="Google Shape;1610;p50"/>
          <p:cNvGrpSpPr/>
          <p:nvPr/>
        </p:nvGrpSpPr>
        <p:grpSpPr>
          <a:xfrm>
            <a:off x="947309" y="1369648"/>
            <a:ext cx="343315" cy="262005"/>
            <a:chOff x="3342744" y="1167512"/>
            <a:chExt cx="343315" cy="262005"/>
          </a:xfrm>
        </p:grpSpPr>
        <p:sp>
          <p:nvSpPr>
            <p:cNvPr id="1611" name="Google Shape;1611;p50"/>
            <p:cNvSpPr/>
            <p:nvPr/>
          </p:nvSpPr>
          <p:spPr>
            <a:xfrm>
              <a:off x="3406279" y="1373179"/>
              <a:ext cx="279780" cy="56338"/>
            </a:xfrm>
            <a:custGeom>
              <a:avLst/>
              <a:gdLst/>
              <a:ahLst/>
              <a:cxnLst/>
              <a:rect l="l" t="t" r="r" b="b"/>
              <a:pathLst>
                <a:path w="12167" h="2450" extrusionOk="0">
                  <a:moveTo>
                    <a:pt x="11946" y="1"/>
                  </a:moveTo>
                  <a:cubicBezTo>
                    <a:pt x="11829" y="1"/>
                    <a:pt x="11730" y="123"/>
                    <a:pt x="11730" y="245"/>
                  </a:cubicBezTo>
                  <a:lnTo>
                    <a:pt x="11730" y="1333"/>
                  </a:lnTo>
                  <a:cubicBezTo>
                    <a:pt x="11730" y="1722"/>
                    <a:pt x="11440" y="2013"/>
                    <a:pt x="11050" y="2013"/>
                  </a:cubicBezTo>
                  <a:lnTo>
                    <a:pt x="221" y="2013"/>
                  </a:lnTo>
                  <a:cubicBezTo>
                    <a:pt x="99" y="2013"/>
                    <a:pt x="0" y="2106"/>
                    <a:pt x="0" y="2228"/>
                  </a:cubicBezTo>
                  <a:cubicBezTo>
                    <a:pt x="0" y="2350"/>
                    <a:pt x="99" y="2449"/>
                    <a:pt x="221" y="2449"/>
                  </a:cubicBezTo>
                  <a:lnTo>
                    <a:pt x="11050" y="2449"/>
                  </a:lnTo>
                  <a:cubicBezTo>
                    <a:pt x="11684" y="2449"/>
                    <a:pt x="12167" y="1937"/>
                    <a:pt x="12167" y="1333"/>
                  </a:cubicBezTo>
                  <a:lnTo>
                    <a:pt x="12167" y="245"/>
                  </a:lnTo>
                  <a:cubicBezTo>
                    <a:pt x="12167" y="123"/>
                    <a:pt x="12068" y="1"/>
                    <a:pt x="1194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50"/>
            <p:cNvSpPr/>
            <p:nvPr/>
          </p:nvSpPr>
          <p:spPr>
            <a:xfrm>
              <a:off x="3342744" y="1167512"/>
              <a:ext cx="343315" cy="262005"/>
            </a:xfrm>
            <a:custGeom>
              <a:avLst/>
              <a:gdLst/>
              <a:ahLst/>
              <a:cxnLst/>
              <a:rect l="l" t="t" r="r" b="b"/>
              <a:pathLst>
                <a:path w="14930" h="11394" extrusionOk="0">
                  <a:moveTo>
                    <a:pt x="1141" y="0"/>
                  </a:moveTo>
                  <a:cubicBezTo>
                    <a:pt x="512" y="0"/>
                    <a:pt x="1" y="512"/>
                    <a:pt x="1" y="1140"/>
                  </a:cubicBezTo>
                  <a:lnTo>
                    <a:pt x="1" y="10277"/>
                  </a:lnTo>
                  <a:cubicBezTo>
                    <a:pt x="1" y="10881"/>
                    <a:pt x="512" y="11393"/>
                    <a:pt x="1141" y="11393"/>
                  </a:cubicBezTo>
                  <a:lnTo>
                    <a:pt x="1891" y="11393"/>
                  </a:lnTo>
                  <a:cubicBezTo>
                    <a:pt x="2013" y="11393"/>
                    <a:pt x="2112" y="11294"/>
                    <a:pt x="2112" y="11172"/>
                  </a:cubicBezTo>
                  <a:cubicBezTo>
                    <a:pt x="2112" y="11050"/>
                    <a:pt x="2013" y="10957"/>
                    <a:pt x="1891" y="10957"/>
                  </a:cubicBezTo>
                  <a:lnTo>
                    <a:pt x="1141" y="10957"/>
                  </a:lnTo>
                  <a:cubicBezTo>
                    <a:pt x="751" y="10957"/>
                    <a:pt x="437" y="10666"/>
                    <a:pt x="437" y="10277"/>
                  </a:cubicBezTo>
                  <a:lnTo>
                    <a:pt x="437" y="2937"/>
                  </a:lnTo>
                  <a:lnTo>
                    <a:pt x="14493" y="2937"/>
                  </a:lnTo>
                  <a:lnTo>
                    <a:pt x="14493" y="8072"/>
                  </a:lnTo>
                  <a:cubicBezTo>
                    <a:pt x="14493" y="8195"/>
                    <a:pt x="14592" y="8288"/>
                    <a:pt x="14709" y="8288"/>
                  </a:cubicBezTo>
                  <a:cubicBezTo>
                    <a:pt x="14831" y="8288"/>
                    <a:pt x="14930" y="8195"/>
                    <a:pt x="14930" y="8072"/>
                  </a:cubicBezTo>
                  <a:lnTo>
                    <a:pt x="14930" y="1140"/>
                  </a:lnTo>
                  <a:cubicBezTo>
                    <a:pt x="14930" y="512"/>
                    <a:pt x="14447" y="0"/>
                    <a:pt x="13813" y="0"/>
                  </a:cubicBezTo>
                  <a:lnTo>
                    <a:pt x="10085" y="0"/>
                  </a:lnTo>
                  <a:cubicBezTo>
                    <a:pt x="9963" y="0"/>
                    <a:pt x="9864" y="99"/>
                    <a:pt x="9864" y="221"/>
                  </a:cubicBezTo>
                  <a:cubicBezTo>
                    <a:pt x="9864" y="343"/>
                    <a:pt x="9963" y="436"/>
                    <a:pt x="10085" y="436"/>
                  </a:cubicBezTo>
                  <a:lnTo>
                    <a:pt x="13813" y="436"/>
                  </a:lnTo>
                  <a:cubicBezTo>
                    <a:pt x="14203" y="436"/>
                    <a:pt x="14493" y="756"/>
                    <a:pt x="14493" y="1140"/>
                  </a:cubicBezTo>
                  <a:lnTo>
                    <a:pt x="14493" y="2501"/>
                  </a:lnTo>
                  <a:lnTo>
                    <a:pt x="437" y="2501"/>
                  </a:lnTo>
                  <a:lnTo>
                    <a:pt x="437" y="1140"/>
                  </a:lnTo>
                  <a:cubicBezTo>
                    <a:pt x="437" y="756"/>
                    <a:pt x="751" y="436"/>
                    <a:pt x="1141" y="436"/>
                  </a:cubicBezTo>
                  <a:lnTo>
                    <a:pt x="8945" y="436"/>
                  </a:lnTo>
                  <a:cubicBezTo>
                    <a:pt x="9067" y="436"/>
                    <a:pt x="9160" y="343"/>
                    <a:pt x="9160" y="221"/>
                  </a:cubicBezTo>
                  <a:cubicBezTo>
                    <a:pt x="9160" y="99"/>
                    <a:pt x="9067" y="0"/>
                    <a:pt x="894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50"/>
            <p:cNvSpPr/>
            <p:nvPr/>
          </p:nvSpPr>
          <p:spPr>
            <a:xfrm>
              <a:off x="3375121" y="1191910"/>
              <a:ext cx="20604" cy="18741"/>
            </a:xfrm>
            <a:custGeom>
              <a:avLst/>
              <a:gdLst/>
              <a:ahLst/>
              <a:cxnLst/>
              <a:rect l="l" t="t" r="r" b="b"/>
              <a:pathLst>
                <a:path w="896" h="815" extrusionOk="0">
                  <a:moveTo>
                    <a:pt x="460" y="1"/>
                  </a:moveTo>
                  <a:cubicBezTo>
                    <a:pt x="356" y="1"/>
                    <a:pt x="253" y="44"/>
                    <a:pt x="169" y="131"/>
                  </a:cubicBezTo>
                  <a:cubicBezTo>
                    <a:pt x="0" y="277"/>
                    <a:pt x="0" y="539"/>
                    <a:pt x="169" y="684"/>
                  </a:cubicBezTo>
                  <a:cubicBezTo>
                    <a:pt x="253" y="771"/>
                    <a:pt x="356" y="815"/>
                    <a:pt x="460" y="815"/>
                  </a:cubicBezTo>
                  <a:cubicBezTo>
                    <a:pt x="563" y="815"/>
                    <a:pt x="666" y="771"/>
                    <a:pt x="750" y="684"/>
                  </a:cubicBezTo>
                  <a:cubicBezTo>
                    <a:pt x="896" y="539"/>
                    <a:pt x="896" y="277"/>
                    <a:pt x="750" y="131"/>
                  </a:cubicBezTo>
                  <a:cubicBezTo>
                    <a:pt x="666" y="44"/>
                    <a:pt x="563" y="1"/>
                    <a:pt x="4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50"/>
            <p:cNvSpPr/>
            <p:nvPr/>
          </p:nvSpPr>
          <p:spPr>
            <a:xfrm>
              <a:off x="3404140" y="1191910"/>
              <a:ext cx="20604" cy="18741"/>
            </a:xfrm>
            <a:custGeom>
              <a:avLst/>
              <a:gdLst/>
              <a:ahLst/>
              <a:cxnLst/>
              <a:rect l="l" t="t" r="r" b="b"/>
              <a:pathLst>
                <a:path w="896" h="815" extrusionOk="0">
                  <a:moveTo>
                    <a:pt x="445" y="1"/>
                  </a:moveTo>
                  <a:cubicBezTo>
                    <a:pt x="339" y="1"/>
                    <a:pt x="230" y="44"/>
                    <a:pt x="146" y="131"/>
                  </a:cubicBezTo>
                  <a:cubicBezTo>
                    <a:pt x="0" y="277"/>
                    <a:pt x="0" y="539"/>
                    <a:pt x="146" y="684"/>
                  </a:cubicBezTo>
                  <a:cubicBezTo>
                    <a:pt x="230" y="771"/>
                    <a:pt x="339" y="815"/>
                    <a:pt x="445" y="815"/>
                  </a:cubicBezTo>
                  <a:cubicBezTo>
                    <a:pt x="551" y="815"/>
                    <a:pt x="654" y="771"/>
                    <a:pt x="727" y="684"/>
                  </a:cubicBezTo>
                  <a:cubicBezTo>
                    <a:pt x="896" y="539"/>
                    <a:pt x="896" y="277"/>
                    <a:pt x="727" y="131"/>
                  </a:cubicBezTo>
                  <a:cubicBezTo>
                    <a:pt x="654" y="44"/>
                    <a:pt x="551" y="1"/>
                    <a:pt x="44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50"/>
            <p:cNvSpPr/>
            <p:nvPr/>
          </p:nvSpPr>
          <p:spPr>
            <a:xfrm>
              <a:off x="3432493" y="1192185"/>
              <a:ext cx="21132" cy="18718"/>
            </a:xfrm>
            <a:custGeom>
              <a:avLst/>
              <a:gdLst/>
              <a:ahLst/>
              <a:cxnLst/>
              <a:rect l="l" t="t" r="r" b="b"/>
              <a:pathLst>
                <a:path w="919" h="814" extrusionOk="0">
                  <a:moveTo>
                    <a:pt x="448" y="0"/>
                  </a:moveTo>
                  <a:cubicBezTo>
                    <a:pt x="304" y="0"/>
                    <a:pt x="164" y="78"/>
                    <a:pt x="99" y="213"/>
                  </a:cubicBezTo>
                  <a:cubicBezTo>
                    <a:pt x="0" y="410"/>
                    <a:pt x="76" y="649"/>
                    <a:pt x="268" y="771"/>
                  </a:cubicBezTo>
                  <a:cubicBezTo>
                    <a:pt x="324" y="800"/>
                    <a:pt x="384" y="814"/>
                    <a:pt x="445" y="814"/>
                  </a:cubicBezTo>
                  <a:cubicBezTo>
                    <a:pt x="592" y="814"/>
                    <a:pt x="739" y="731"/>
                    <a:pt x="826" y="579"/>
                  </a:cubicBezTo>
                  <a:cubicBezTo>
                    <a:pt x="919" y="381"/>
                    <a:pt x="849" y="143"/>
                    <a:pt x="628" y="44"/>
                  </a:cubicBezTo>
                  <a:cubicBezTo>
                    <a:pt x="571" y="14"/>
                    <a:pt x="509" y="0"/>
                    <a:pt x="4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50"/>
            <p:cNvSpPr/>
            <p:nvPr/>
          </p:nvSpPr>
          <p:spPr>
            <a:xfrm>
              <a:off x="3372844" y="1252823"/>
              <a:ext cx="76918" cy="10049"/>
            </a:xfrm>
            <a:custGeom>
              <a:avLst/>
              <a:gdLst/>
              <a:ahLst/>
              <a:cxnLst/>
              <a:rect l="l" t="t" r="r" b="b"/>
              <a:pathLst>
                <a:path w="3345" h="437" extrusionOk="0">
                  <a:moveTo>
                    <a:pt x="221" y="1"/>
                  </a:moveTo>
                  <a:cubicBezTo>
                    <a:pt x="99" y="1"/>
                    <a:pt x="0" y="100"/>
                    <a:pt x="0" y="216"/>
                  </a:cubicBezTo>
                  <a:cubicBezTo>
                    <a:pt x="0" y="338"/>
                    <a:pt x="99" y="437"/>
                    <a:pt x="221" y="437"/>
                  </a:cubicBezTo>
                  <a:lnTo>
                    <a:pt x="3129" y="437"/>
                  </a:lnTo>
                  <a:cubicBezTo>
                    <a:pt x="3251" y="437"/>
                    <a:pt x="3344" y="338"/>
                    <a:pt x="3344" y="216"/>
                  </a:cubicBezTo>
                  <a:cubicBezTo>
                    <a:pt x="3344" y="100"/>
                    <a:pt x="3251" y="1"/>
                    <a:pt x="3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50"/>
            <p:cNvSpPr/>
            <p:nvPr/>
          </p:nvSpPr>
          <p:spPr>
            <a:xfrm>
              <a:off x="3462042" y="1252823"/>
              <a:ext cx="26237" cy="10049"/>
            </a:xfrm>
            <a:custGeom>
              <a:avLst/>
              <a:gdLst/>
              <a:ahLst/>
              <a:cxnLst/>
              <a:rect l="l" t="t" r="r" b="b"/>
              <a:pathLst>
                <a:path w="1141" h="437" extrusionOk="0">
                  <a:moveTo>
                    <a:pt x="216" y="1"/>
                  </a:moveTo>
                  <a:cubicBezTo>
                    <a:pt x="99" y="1"/>
                    <a:pt x="0" y="100"/>
                    <a:pt x="0" y="216"/>
                  </a:cubicBezTo>
                  <a:cubicBezTo>
                    <a:pt x="0" y="338"/>
                    <a:pt x="99" y="437"/>
                    <a:pt x="216" y="437"/>
                  </a:cubicBezTo>
                  <a:lnTo>
                    <a:pt x="919" y="437"/>
                  </a:lnTo>
                  <a:cubicBezTo>
                    <a:pt x="1041" y="437"/>
                    <a:pt x="1140" y="338"/>
                    <a:pt x="1140" y="216"/>
                  </a:cubicBezTo>
                  <a:cubicBezTo>
                    <a:pt x="1140" y="100"/>
                    <a:pt x="1041" y="1"/>
                    <a:pt x="91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50"/>
            <p:cNvSpPr/>
            <p:nvPr/>
          </p:nvSpPr>
          <p:spPr>
            <a:xfrm>
              <a:off x="3501616" y="1252823"/>
              <a:ext cx="47899" cy="10049"/>
            </a:xfrm>
            <a:custGeom>
              <a:avLst/>
              <a:gdLst/>
              <a:ahLst/>
              <a:cxnLst/>
              <a:rect l="l" t="t" r="r" b="b"/>
              <a:pathLst>
                <a:path w="2083" h="437" extrusionOk="0">
                  <a:moveTo>
                    <a:pt x="216" y="1"/>
                  </a:moveTo>
                  <a:cubicBezTo>
                    <a:pt x="94" y="1"/>
                    <a:pt x="1" y="100"/>
                    <a:pt x="1" y="216"/>
                  </a:cubicBezTo>
                  <a:cubicBezTo>
                    <a:pt x="1" y="338"/>
                    <a:pt x="94" y="437"/>
                    <a:pt x="216" y="437"/>
                  </a:cubicBezTo>
                  <a:lnTo>
                    <a:pt x="1868" y="437"/>
                  </a:lnTo>
                  <a:cubicBezTo>
                    <a:pt x="1984" y="437"/>
                    <a:pt x="2083" y="338"/>
                    <a:pt x="2083" y="216"/>
                  </a:cubicBezTo>
                  <a:cubicBezTo>
                    <a:pt x="2083" y="100"/>
                    <a:pt x="1984" y="1"/>
                    <a:pt x="186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50"/>
            <p:cNvSpPr/>
            <p:nvPr/>
          </p:nvSpPr>
          <p:spPr>
            <a:xfrm>
              <a:off x="3372844" y="1277290"/>
              <a:ext cx="40126" cy="10072"/>
            </a:xfrm>
            <a:custGeom>
              <a:avLst/>
              <a:gdLst/>
              <a:ahLst/>
              <a:cxnLst/>
              <a:rect l="l" t="t" r="r" b="b"/>
              <a:pathLst>
                <a:path w="1745" h="438" extrusionOk="0">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50"/>
            <p:cNvSpPr/>
            <p:nvPr/>
          </p:nvSpPr>
          <p:spPr>
            <a:xfrm>
              <a:off x="3424721" y="1277290"/>
              <a:ext cx="42288" cy="10072"/>
            </a:xfrm>
            <a:custGeom>
              <a:avLst/>
              <a:gdLst/>
              <a:ahLst/>
              <a:cxnLst/>
              <a:rect l="l" t="t" r="r" b="b"/>
              <a:pathLst>
                <a:path w="1839" h="438" extrusionOk="0">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50"/>
            <p:cNvSpPr/>
            <p:nvPr/>
          </p:nvSpPr>
          <p:spPr>
            <a:xfrm>
              <a:off x="3579592" y="1277290"/>
              <a:ext cx="57396" cy="10072"/>
            </a:xfrm>
            <a:custGeom>
              <a:avLst/>
              <a:gdLst/>
              <a:ahLst/>
              <a:cxnLst/>
              <a:rect l="l" t="t" r="r" b="b"/>
              <a:pathLst>
                <a:path w="2496" h="438" extrusionOk="0">
                  <a:moveTo>
                    <a:pt x="221" y="1"/>
                  </a:moveTo>
                  <a:cubicBezTo>
                    <a:pt x="99" y="1"/>
                    <a:pt x="0" y="100"/>
                    <a:pt x="0" y="222"/>
                  </a:cubicBezTo>
                  <a:cubicBezTo>
                    <a:pt x="0" y="344"/>
                    <a:pt x="99" y="437"/>
                    <a:pt x="221" y="437"/>
                  </a:cubicBezTo>
                  <a:lnTo>
                    <a:pt x="2280" y="437"/>
                  </a:lnTo>
                  <a:cubicBezTo>
                    <a:pt x="2402" y="437"/>
                    <a:pt x="2495" y="344"/>
                    <a:pt x="2495" y="222"/>
                  </a:cubicBezTo>
                  <a:cubicBezTo>
                    <a:pt x="2495" y="100"/>
                    <a:pt x="2402" y="1"/>
                    <a:pt x="2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50"/>
            <p:cNvSpPr/>
            <p:nvPr/>
          </p:nvSpPr>
          <p:spPr>
            <a:xfrm>
              <a:off x="3479817" y="1277290"/>
              <a:ext cx="86415" cy="10072"/>
            </a:xfrm>
            <a:custGeom>
              <a:avLst/>
              <a:gdLst/>
              <a:ahLst/>
              <a:cxnLst/>
              <a:rect l="l" t="t" r="r" b="b"/>
              <a:pathLst>
                <a:path w="3758" h="438" extrusionOk="0">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50"/>
            <p:cNvSpPr/>
            <p:nvPr/>
          </p:nvSpPr>
          <p:spPr>
            <a:xfrm>
              <a:off x="3372844" y="1353128"/>
              <a:ext cx="21270" cy="10049"/>
            </a:xfrm>
            <a:custGeom>
              <a:avLst/>
              <a:gdLst/>
              <a:ahLst/>
              <a:cxnLst/>
              <a:rect l="l" t="t" r="r" b="b"/>
              <a:pathLst>
                <a:path w="925" h="437" extrusionOk="0">
                  <a:moveTo>
                    <a:pt x="221" y="0"/>
                  </a:moveTo>
                  <a:cubicBezTo>
                    <a:pt x="99" y="0"/>
                    <a:pt x="0" y="99"/>
                    <a:pt x="0" y="216"/>
                  </a:cubicBezTo>
                  <a:cubicBezTo>
                    <a:pt x="0" y="338"/>
                    <a:pt x="99" y="437"/>
                    <a:pt x="221" y="437"/>
                  </a:cubicBezTo>
                  <a:lnTo>
                    <a:pt x="704" y="437"/>
                  </a:lnTo>
                  <a:cubicBezTo>
                    <a:pt x="826" y="437"/>
                    <a:pt x="925" y="338"/>
                    <a:pt x="925" y="216"/>
                  </a:cubicBezTo>
                  <a:cubicBezTo>
                    <a:pt x="925" y="99"/>
                    <a:pt x="826" y="0"/>
                    <a:pt x="70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50"/>
            <p:cNvSpPr/>
            <p:nvPr/>
          </p:nvSpPr>
          <p:spPr>
            <a:xfrm>
              <a:off x="3406279" y="1353128"/>
              <a:ext cx="82000" cy="10049"/>
            </a:xfrm>
            <a:custGeom>
              <a:avLst/>
              <a:gdLst/>
              <a:ahLst/>
              <a:cxnLst/>
              <a:rect l="l" t="t" r="r" b="b"/>
              <a:pathLst>
                <a:path w="3566" h="437" extrusionOk="0">
                  <a:moveTo>
                    <a:pt x="221" y="0"/>
                  </a:moveTo>
                  <a:cubicBezTo>
                    <a:pt x="99" y="0"/>
                    <a:pt x="0" y="99"/>
                    <a:pt x="0" y="216"/>
                  </a:cubicBezTo>
                  <a:cubicBezTo>
                    <a:pt x="0" y="338"/>
                    <a:pt x="99" y="437"/>
                    <a:pt x="221" y="437"/>
                  </a:cubicBezTo>
                  <a:lnTo>
                    <a:pt x="3344" y="437"/>
                  </a:lnTo>
                  <a:cubicBezTo>
                    <a:pt x="3466" y="437"/>
                    <a:pt x="3565" y="338"/>
                    <a:pt x="3565" y="216"/>
                  </a:cubicBezTo>
                  <a:cubicBezTo>
                    <a:pt x="3565" y="99"/>
                    <a:pt x="3466" y="0"/>
                    <a:pt x="33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50"/>
            <p:cNvSpPr/>
            <p:nvPr/>
          </p:nvSpPr>
          <p:spPr>
            <a:xfrm>
              <a:off x="3501616" y="1353128"/>
              <a:ext cx="47899" cy="10049"/>
            </a:xfrm>
            <a:custGeom>
              <a:avLst/>
              <a:gdLst/>
              <a:ahLst/>
              <a:cxnLst/>
              <a:rect l="l" t="t" r="r" b="b"/>
              <a:pathLst>
                <a:path w="2083" h="437" extrusionOk="0">
                  <a:moveTo>
                    <a:pt x="216" y="0"/>
                  </a:moveTo>
                  <a:cubicBezTo>
                    <a:pt x="94" y="0"/>
                    <a:pt x="1" y="99"/>
                    <a:pt x="1" y="216"/>
                  </a:cubicBezTo>
                  <a:cubicBezTo>
                    <a:pt x="1" y="338"/>
                    <a:pt x="94" y="437"/>
                    <a:pt x="216" y="437"/>
                  </a:cubicBezTo>
                  <a:lnTo>
                    <a:pt x="1868" y="437"/>
                  </a:lnTo>
                  <a:cubicBezTo>
                    <a:pt x="1984" y="437"/>
                    <a:pt x="2083" y="338"/>
                    <a:pt x="2083" y="216"/>
                  </a:cubicBezTo>
                  <a:cubicBezTo>
                    <a:pt x="2083" y="99"/>
                    <a:pt x="1984" y="0"/>
                    <a:pt x="186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50"/>
            <p:cNvSpPr/>
            <p:nvPr/>
          </p:nvSpPr>
          <p:spPr>
            <a:xfrm>
              <a:off x="3372844" y="1378123"/>
              <a:ext cx="40126" cy="10072"/>
            </a:xfrm>
            <a:custGeom>
              <a:avLst/>
              <a:gdLst/>
              <a:ahLst/>
              <a:cxnLst/>
              <a:rect l="l" t="t" r="r" b="b"/>
              <a:pathLst>
                <a:path w="1745" h="438" extrusionOk="0">
                  <a:moveTo>
                    <a:pt x="221" y="1"/>
                  </a:moveTo>
                  <a:cubicBezTo>
                    <a:pt x="99" y="1"/>
                    <a:pt x="0" y="100"/>
                    <a:pt x="0" y="222"/>
                  </a:cubicBezTo>
                  <a:cubicBezTo>
                    <a:pt x="0" y="344"/>
                    <a:pt x="99" y="437"/>
                    <a:pt x="221" y="437"/>
                  </a:cubicBezTo>
                  <a:lnTo>
                    <a:pt x="1530" y="437"/>
                  </a:lnTo>
                  <a:cubicBezTo>
                    <a:pt x="1652" y="437"/>
                    <a:pt x="1745" y="344"/>
                    <a:pt x="1745" y="222"/>
                  </a:cubicBezTo>
                  <a:cubicBezTo>
                    <a:pt x="1745" y="100"/>
                    <a:pt x="1652" y="1"/>
                    <a:pt x="153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50"/>
            <p:cNvSpPr/>
            <p:nvPr/>
          </p:nvSpPr>
          <p:spPr>
            <a:xfrm>
              <a:off x="3424721" y="1378123"/>
              <a:ext cx="42288" cy="10072"/>
            </a:xfrm>
            <a:custGeom>
              <a:avLst/>
              <a:gdLst/>
              <a:ahLst/>
              <a:cxnLst/>
              <a:rect l="l" t="t" r="r" b="b"/>
              <a:pathLst>
                <a:path w="1839" h="438" extrusionOk="0">
                  <a:moveTo>
                    <a:pt x="216" y="1"/>
                  </a:moveTo>
                  <a:cubicBezTo>
                    <a:pt x="94" y="1"/>
                    <a:pt x="1" y="100"/>
                    <a:pt x="1" y="222"/>
                  </a:cubicBezTo>
                  <a:cubicBezTo>
                    <a:pt x="1" y="344"/>
                    <a:pt x="94" y="437"/>
                    <a:pt x="216" y="437"/>
                  </a:cubicBezTo>
                  <a:lnTo>
                    <a:pt x="1600" y="437"/>
                  </a:lnTo>
                  <a:cubicBezTo>
                    <a:pt x="1722" y="437"/>
                    <a:pt x="1839" y="344"/>
                    <a:pt x="1839" y="222"/>
                  </a:cubicBezTo>
                  <a:cubicBezTo>
                    <a:pt x="1839" y="100"/>
                    <a:pt x="1722" y="1"/>
                    <a:pt x="160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50"/>
            <p:cNvSpPr/>
            <p:nvPr/>
          </p:nvSpPr>
          <p:spPr>
            <a:xfrm>
              <a:off x="3579592" y="1378123"/>
              <a:ext cx="28514" cy="10072"/>
            </a:xfrm>
            <a:custGeom>
              <a:avLst/>
              <a:gdLst/>
              <a:ahLst/>
              <a:cxnLst/>
              <a:rect l="l" t="t" r="r" b="b"/>
              <a:pathLst>
                <a:path w="1240" h="438" extrusionOk="0">
                  <a:moveTo>
                    <a:pt x="221" y="1"/>
                  </a:moveTo>
                  <a:cubicBezTo>
                    <a:pt x="99" y="1"/>
                    <a:pt x="0" y="100"/>
                    <a:pt x="0" y="222"/>
                  </a:cubicBezTo>
                  <a:cubicBezTo>
                    <a:pt x="0" y="344"/>
                    <a:pt x="99" y="437"/>
                    <a:pt x="221" y="437"/>
                  </a:cubicBezTo>
                  <a:lnTo>
                    <a:pt x="1018" y="437"/>
                  </a:lnTo>
                  <a:cubicBezTo>
                    <a:pt x="1140" y="437"/>
                    <a:pt x="1239" y="344"/>
                    <a:pt x="1239" y="222"/>
                  </a:cubicBezTo>
                  <a:cubicBezTo>
                    <a:pt x="1239" y="100"/>
                    <a:pt x="1140" y="1"/>
                    <a:pt x="10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50"/>
            <p:cNvSpPr/>
            <p:nvPr/>
          </p:nvSpPr>
          <p:spPr>
            <a:xfrm>
              <a:off x="3479817" y="1378123"/>
              <a:ext cx="86415" cy="10072"/>
            </a:xfrm>
            <a:custGeom>
              <a:avLst/>
              <a:gdLst/>
              <a:ahLst/>
              <a:cxnLst/>
              <a:rect l="l" t="t" r="r" b="b"/>
              <a:pathLst>
                <a:path w="3758" h="438" extrusionOk="0">
                  <a:moveTo>
                    <a:pt x="222" y="1"/>
                  </a:moveTo>
                  <a:cubicBezTo>
                    <a:pt x="100" y="1"/>
                    <a:pt x="1" y="100"/>
                    <a:pt x="1" y="222"/>
                  </a:cubicBezTo>
                  <a:cubicBezTo>
                    <a:pt x="1" y="344"/>
                    <a:pt x="100" y="437"/>
                    <a:pt x="222" y="437"/>
                  </a:cubicBezTo>
                  <a:lnTo>
                    <a:pt x="3543" y="437"/>
                  </a:lnTo>
                  <a:cubicBezTo>
                    <a:pt x="3659" y="437"/>
                    <a:pt x="3758" y="344"/>
                    <a:pt x="3758" y="222"/>
                  </a:cubicBezTo>
                  <a:cubicBezTo>
                    <a:pt x="3758" y="100"/>
                    <a:pt x="3659" y="1"/>
                    <a:pt x="35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50"/>
            <p:cNvSpPr/>
            <p:nvPr/>
          </p:nvSpPr>
          <p:spPr>
            <a:xfrm>
              <a:off x="3409084" y="1303504"/>
              <a:ext cx="77447" cy="10049"/>
            </a:xfrm>
            <a:custGeom>
              <a:avLst/>
              <a:gdLst/>
              <a:ahLst/>
              <a:cxnLst/>
              <a:rect l="l" t="t" r="r" b="b"/>
              <a:pathLst>
                <a:path w="3368" h="437" extrusionOk="0">
                  <a:moveTo>
                    <a:pt x="221" y="1"/>
                  </a:moveTo>
                  <a:cubicBezTo>
                    <a:pt x="99" y="1"/>
                    <a:pt x="0" y="100"/>
                    <a:pt x="0" y="222"/>
                  </a:cubicBezTo>
                  <a:cubicBezTo>
                    <a:pt x="0" y="338"/>
                    <a:pt x="99" y="437"/>
                    <a:pt x="221" y="437"/>
                  </a:cubicBezTo>
                  <a:lnTo>
                    <a:pt x="3129" y="437"/>
                  </a:lnTo>
                  <a:cubicBezTo>
                    <a:pt x="3245" y="437"/>
                    <a:pt x="3368" y="338"/>
                    <a:pt x="3368" y="222"/>
                  </a:cubicBezTo>
                  <a:cubicBezTo>
                    <a:pt x="3368" y="100"/>
                    <a:pt x="3245" y="1"/>
                    <a:pt x="31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50"/>
            <p:cNvSpPr/>
            <p:nvPr/>
          </p:nvSpPr>
          <p:spPr>
            <a:xfrm>
              <a:off x="3498811" y="1303504"/>
              <a:ext cx="24490" cy="10049"/>
            </a:xfrm>
            <a:custGeom>
              <a:avLst/>
              <a:gdLst/>
              <a:ahLst/>
              <a:cxnLst/>
              <a:rect l="l" t="t" r="r" b="b"/>
              <a:pathLst>
                <a:path w="1065" h="437" extrusionOk="0">
                  <a:moveTo>
                    <a:pt x="216" y="1"/>
                  </a:moveTo>
                  <a:cubicBezTo>
                    <a:pt x="100" y="1"/>
                    <a:pt x="1" y="100"/>
                    <a:pt x="1" y="222"/>
                  </a:cubicBezTo>
                  <a:cubicBezTo>
                    <a:pt x="1" y="338"/>
                    <a:pt x="100" y="437"/>
                    <a:pt x="216" y="437"/>
                  </a:cubicBezTo>
                  <a:lnTo>
                    <a:pt x="850" y="437"/>
                  </a:lnTo>
                  <a:cubicBezTo>
                    <a:pt x="972" y="437"/>
                    <a:pt x="1065" y="338"/>
                    <a:pt x="1065" y="222"/>
                  </a:cubicBezTo>
                  <a:cubicBezTo>
                    <a:pt x="1065" y="100"/>
                    <a:pt x="972" y="1"/>
                    <a:pt x="85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50"/>
            <p:cNvSpPr/>
            <p:nvPr/>
          </p:nvSpPr>
          <p:spPr>
            <a:xfrm>
              <a:off x="3535580" y="1303504"/>
              <a:ext cx="50175" cy="10049"/>
            </a:xfrm>
            <a:custGeom>
              <a:avLst/>
              <a:gdLst/>
              <a:ahLst/>
              <a:cxnLst/>
              <a:rect l="l" t="t" r="r" b="b"/>
              <a:pathLst>
                <a:path w="2182" h="437" extrusionOk="0">
                  <a:moveTo>
                    <a:pt x="216" y="1"/>
                  </a:moveTo>
                  <a:cubicBezTo>
                    <a:pt x="100" y="1"/>
                    <a:pt x="1" y="100"/>
                    <a:pt x="1" y="222"/>
                  </a:cubicBezTo>
                  <a:cubicBezTo>
                    <a:pt x="1" y="338"/>
                    <a:pt x="100" y="437"/>
                    <a:pt x="216" y="437"/>
                  </a:cubicBezTo>
                  <a:lnTo>
                    <a:pt x="1961" y="437"/>
                  </a:lnTo>
                  <a:cubicBezTo>
                    <a:pt x="2083" y="437"/>
                    <a:pt x="2182" y="338"/>
                    <a:pt x="2182" y="222"/>
                  </a:cubicBezTo>
                  <a:cubicBezTo>
                    <a:pt x="2182" y="100"/>
                    <a:pt x="2083" y="1"/>
                    <a:pt x="19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50"/>
            <p:cNvSpPr/>
            <p:nvPr/>
          </p:nvSpPr>
          <p:spPr>
            <a:xfrm>
              <a:off x="3409084" y="1327994"/>
              <a:ext cx="40149" cy="10049"/>
            </a:xfrm>
            <a:custGeom>
              <a:avLst/>
              <a:gdLst/>
              <a:ahLst/>
              <a:cxnLst/>
              <a:rect l="l" t="t" r="r" b="b"/>
              <a:pathLst>
                <a:path w="1746" h="437" extrusionOk="0">
                  <a:moveTo>
                    <a:pt x="221" y="0"/>
                  </a:moveTo>
                  <a:cubicBezTo>
                    <a:pt x="99" y="0"/>
                    <a:pt x="0" y="99"/>
                    <a:pt x="0" y="221"/>
                  </a:cubicBezTo>
                  <a:cubicBezTo>
                    <a:pt x="0" y="343"/>
                    <a:pt x="99" y="436"/>
                    <a:pt x="221" y="436"/>
                  </a:cubicBezTo>
                  <a:lnTo>
                    <a:pt x="1530" y="436"/>
                  </a:lnTo>
                  <a:cubicBezTo>
                    <a:pt x="1646" y="436"/>
                    <a:pt x="1745" y="343"/>
                    <a:pt x="1745" y="221"/>
                  </a:cubicBezTo>
                  <a:cubicBezTo>
                    <a:pt x="1745" y="99"/>
                    <a:pt x="1646" y="0"/>
                    <a:pt x="1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50"/>
            <p:cNvSpPr/>
            <p:nvPr/>
          </p:nvSpPr>
          <p:spPr>
            <a:xfrm>
              <a:off x="3461513" y="1327994"/>
              <a:ext cx="66869" cy="10049"/>
            </a:xfrm>
            <a:custGeom>
              <a:avLst/>
              <a:gdLst/>
              <a:ahLst/>
              <a:cxnLst/>
              <a:rect l="l" t="t" r="r" b="b"/>
              <a:pathLst>
                <a:path w="2908" h="437" extrusionOk="0">
                  <a:moveTo>
                    <a:pt x="215" y="0"/>
                  </a:moveTo>
                  <a:cubicBezTo>
                    <a:pt x="93" y="0"/>
                    <a:pt x="0" y="99"/>
                    <a:pt x="0" y="221"/>
                  </a:cubicBezTo>
                  <a:cubicBezTo>
                    <a:pt x="0" y="343"/>
                    <a:pt x="93" y="436"/>
                    <a:pt x="215" y="436"/>
                  </a:cubicBezTo>
                  <a:lnTo>
                    <a:pt x="2687" y="436"/>
                  </a:lnTo>
                  <a:cubicBezTo>
                    <a:pt x="2809" y="436"/>
                    <a:pt x="2908" y="343"/>
                    <a:pt x="2908" y="221"/>
                  </a:cubicBezTo>
                  <a:cubicBezTo>
                    <a:pt x="2908" y="99"/>
                    <a:pt x="2809" y="0"/>
                    <a:pt x="26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50"/>
            <p:cNvSpPr/>
            <p:nvPr/>
          </p:nvSpPr>
          <p:spPr>
            <a:xfrm>
              <a:off x="3539995" y="1327994"/>
              <a:ext cx="63558" cy="10049"/>
            </a:xfrm>
            <a:custGeom>
              <a:avLst/>
              <a:gdLst/>
              <a:ahLst/>
              <a:cxnLst/>
              <a:rect l="l" t="t" r="r" b="b"/>
              <a:pathLst>
                <a:path w="2764" h="437" extrusionOk="0">
                  <a:moveTo>
                    <a:pt x="222" y="0"/>
                  </a:moveTo>
                  <a:cubicBezTo>
                    <a:pt x="100" y="0"/>
                    <a:pt x="1" y="99"/>
                    <a:pt x="1" y="221"/>
                  </a:cubicBezTo>
                  <a:cubicBezTo>
                    <a:pt x="1" y="343"/>
                    <a:pt x="100" y="436"/>
                    <a:pt x="222" y="436"/>
                  </a:cubicBezTo>
                  <a:lnTo>
                    <a:pt x="2548" y="436"/>
                  </a:lnTo>
                  <a:cubicBezTo>
                    <a:pt x="2670" y="436"/>
                    <a:pt x="2763" y="343"/>
                    <a:pt x="2763" y="221"/>
                  </a:cubicBezTo>
                  <a:cubicBezTo>
                    <a:pt x="2763" y="99"/>
                    <a:pt x="2670" y="0"/>
                    <a:pt x="254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36" name="Google Shape;1636;p50"/>
          <p:cNvGrpSpPr/>
          <p:nvPr/>
        </p:nvGrpSpPr>
        <p:grpSpPr>
          <a:xfrm>
            <a:off x="925733" y="4099681"/>
            <a:ext cx="343177" cy="239539"/>
            <a:chOff x="6128933" y="4294694"/>
            <a:chExt cx="343177" cy="239539"/>
          </a:xfrm>
        </p:grpSpPr>
        <p:sp>
          <p:nvSpPr>
            <p:cNvPr id="1637" name="Google Shape;1637;p50"/>
            <p:cNvSpPr/>
            <p:nvPr/>
          </p:nvSpPr>
          <p:spPr>
            <a:xfrm>
              <a:off x="6128933" y="4294694"/>
              <a:ext cx="343177" cy="239539"/>
            </a:xfrm>
            <a:custGeom>
              <a:avLst/>
              <a:gdLst/>
              <a:ahLst/>
              <a:cxnLst/>
              <a:rect l="l" t="t" r="r" b="b"/>
              <a:pathLst>
                <a:path w="14924" h="10417" extrusionOk="0">
                  <a:moveTo>
                    <a:pt x="1891" y="1"/>
                  </a:moveTo>
                  <a:cubicBezTo>
                    <a:pt x="1524" y="1"/>
                    <a:pt x="1234" y="292"/>
                    <a:pt x="1234" y="652"/>
                  </a:cubicBezTo>
                  <a:lnTo>
                    <a:pt x="1234" y="8021"/>
                  </a:lnTo>
                  <a:lnTo>
                    <a:pt x="460" y="8021"/>
                  </a:lnTo>
                  <a:cubicBezTo>
                    <a:pt x="216" y="8021"/>
                    <a:pt x="1" y="8236"/>
                    <a:pt x="1" y="8480"/>
                  </a:cubicBezTo>
                  <a:cubicBezTo>
                    <a:pt x="1" y="9544"/>
                    <a:pt x="873" y="10417"/>
                    <a:pt x="1937" y="10417"/>
                  </a:cubicBezTo>
                  <a:lnTo>
                    <a:pt x="12766" y="10417"/>
                  </a:lnTo>
                  <a:cubicBezTo>
                    <a:pt x="12888" y="10417"/>
                    <a:pt x="12987" y="10324"/>
                    <a:pt x="12987" y="10202"/>
                  </a:cubicBezTo>
                  <a:cubicBezTo>
                    <a:pt x="12987" y="10080"/>
                    <a:pt x="12888" y="9981"/>
                    <a:pt x="12766" y="9981"/>
                  </a:cubicBezTo>
                  <a:lnTo>
                    <a:pt x="1937" y="9981"/>
                  </a:lnTo>
                  <a:cubicBezTo>
                    <a:pt x="1111" y="9981"/>
                    <a:pt x="437" y="9306"/>
                    <a:pt x="437" y="8480"/>
                  </a:cubicBezTo>
                  <a:lnTo>
                    <a:pt x="460" y="8457"/>
                  </a:lnTo>
                  <a:lnTo>
                    <a:pt x="14464" y="8457"/>
                  </a:lnTo>
                  <a:cubicBezTo>
                    <a:pt x="14488" y="8457"/>
                    <a:pt x="14488" y="8480"/>
                    <a:pt x="14488" y="8480"/>
                  </a:cubicBezTo>
                  <a:cubicBezTo>
                    <a:pt x="14488" y="9039"/>
                    <a:pt x="14197" y="9544"/>
                    <a:pt x="13691" y="9812"/>
                  </a:cubicBezTo>
                  <a:cubicBezTo>
                    <a:pt x="13592" y="9864"/>
                    <a:pt x="13545" y="10010"/>
                    <a:pt x="13592" y="10103"/>
                  </a:cubicBezTo>
                  <a:cubicBezTo>
                    <a:pt x="13626" y="10175"/>
                    <a:pt x="13714" y="10220"/>
                    <a:pt x="13797" y="10220"/>
                  </a:cubicBezTo>
                  <a:cubicBezTo>
                    <a:pt x="13827" y="10220"/>
                    <a:pt x="13856" y="10214"/>
                    <a:pt x="13883" y="10202"/>
                  </a:cubicBezTo>
                  <a:cubicBezTo>
                    <a:pt x="14540" y="9864"/>
                    <a:pt x="14924" y="9207"/>
                    <a:pt x="14924" y="8480"/>
                  </a:cubicBezTo>
                  <a:cubicBezTo>
                    <a:pt x="14924" y="8236"/>
                    <a:pt x="14732" y="8021"/>
                    <a:pt x="14464" y="8021"/>
                  </a:cubicBezTo>
                  <a:lnTo>
                    <a:pt x="13714" y="8021"/>
                  </a:lnTo>
                  <a:lnTo>
                    <a:pt x="13714" y="652"/>
                  </a:lnTo>
                  <a:cubicBezTo>
                    <a:pt x="13714" y="292"/>
                    <a:pt x="13423" y="1"/>
                    <a:pt x="13057" y="1"/>
                  </a:cubicBezTo>
                  <a:lnTo>
                    <a:pt x="11969" y="1"/>
                  </a:lnTo>
                  <a:cubicBezTo>
                    <a:pt x="11847" y="1"/>
                    <a:pt x="11748" y="94"/>
                    <a:pt x="11748" y="216"/>
                  </a:cubicBezTo>
                  <a:cubicBezTo>
                    <a:pt x="11748" y="338"/>
                    <a:pt x="11847" y="437"/>
                    <a:pt x="11969" y="437"/>
                  </a:cubicBezTo>
                  <a:lnTo>
                    <a:pt x="13057" y="437"/>
                  </a:lnTo>
                  <a:cubicBezTo>
                    <a:pt x="13179" y="437"/>
                    <a:pt x="13278" y="530"/>
                    <a:pt x="13278" y="652"/>
                  </a:cubicBezTo>
                  <a:lnTo>
                    <a:pt x="13278" y="6881"/>
                  </a:lnTo>
                  <a:lnTo>
                    <a:pt x="4915" y="6881"/>
                  </a:lnTo>
                  <a:cubicBezTo>
                    <a:pt x="4799" y="6881"/>
                    <a:pt x="4700" y="6980"/>
                    <a:pt x="4700" y="7102"/>
                  </a:cubicBezTo>
                  <a:cubicBezTo>
                    <a:pt x="4700" y="7195"/>
                    <a:pt x="4799" y="7317"/>
                    <a:pt x="4915" y="7317"/>
                  </a:cubicBezTo>
                  <a:lnTo>
                    <a:pt x="13278" y="7317"/>
                  </a:lnTo>
                  <a:lnTo>
                    <a:pt x="13278" y="8021"/>
                  </a:lnTo>
                  <a:lnTo>
                    <a:pt x="1670" y="8021"/>
                  </a:lnTo>
                  <a:lnTo>
                    <a:pt x="1670" y="7317"/>
                  </a:lnTo>
                  <a:lnTo>
                    <a:pt x="3874" y="7317"/>
                  </a:lnTo>
                  <a:cubicBezTo>
                    <a:pt x="3996" y="7317"/>
                    <a:pt x="4095" y="7195"/>
                    <a:pt x="4095" y="7102"/>
                  </a:cubicBezTo>
                  <a:cubicBezTo>
                    <a:pt x="4095" y="6980"/>
                    <a:pt x="3996" y="6881"/>
                    <a:pt x="3874" y="6881"/>
                  </a:cubicBezTo>
                  <a:lnTo>
                    <a:pt x="1670" y="6881"/>
                  </a:lnTo>
                  <a:lnTo>
                    <a:pt x="1670" y="652"/>
                  </a:lnTo>
                  <a:cubicBezTo>
                    <a:pt x="1670" y="530"/>
                    <a:pt x="1769" y="437"/>
                    <a:pt x="1891" y="437"/>
                  </a:cubicBezTo>
                  <a:lnTo>
                    <a:pt x="10905" y="437"/>
                  </a:lnTo>
                  <a:cubicBezTo>
                    <a:pt x="11021" y="437"/>
                    <a:pt x="11120" y="338"/>
                    <a:pt x="11120" y="216"/>
                  </a:cubicBezTo>
                  <a:cubicBezTo>
                    <a:pt x="11120" y="94"/>
                    <a:pt x="11021" y="1"/>
                    <a:pt x="1090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50"/>
            <p:cNvSpPr/>
            <p:nvPr/>
          </p:nvSpPr>
          <p:spPr>
            <a:xfrm>
              <a:off x="6231905" y="4328681"/>
              <a:ext cx="17936" cy="45760"/>
            </a:xfrm>
            <a:custGeom>
              <a:avLst/>
              <a:gdLst/>
              <a:ahLst/>
              <a:cxnLst/>
              <a:rect l="l" t="t" r="r" b="b"/>
              <a:pathLst>
                <a:path w="780" h="1990" extrusionOk="0">
                  <a:moveTo>
                    <a:pt x="222" y="0"/>
                  </a:moveTo>
                  <a:cubicBezTo>
                    <a:pt x="100" y="0"/>
                    <a:pt x="1" y="99"/>
                    <a:pt x="1" y="215"/>
                  </a:cubicBezTo>
                  <a:cubicBezTo>
                    <a:pt x="1" y="337"/>
                    <a:pt x="100" y="436"/>
                    <a:pt x="222" y="436"/>
                  </a:cubicBezTo>
                  <a:lnTo>
                    <a:pt x="344" y="436"/>
                  </a:lnTo>
                  <a:lnTo>
                    <a:pt x="344" y="1768"/>
                  </a:lnTo>
                  <a:cubicBezTo>
                    <a:pt x="344" y="1890"/>
                    <a:pt x="437" y="1989"/>
                    <a:pt x="559" y="1989"/>
                  </a:cubicBezTo>
                  <a:cubicBezTo>
                    <a:pt x="681" y="1989"/>
                    <a:pt x="780" y="1890"/>
                    <a:pt x="780" y="1768"/>
                  </a:cubicBezTo>
                  <a:lnTo>
                    <a:pt x="780" y="215"/>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9" name="Google Shape;1639;p50"/>
            <p:cNvSpPr/>
            <p:nvPr/>
          </p:nvSpPr>
          <p:spPr>
            <a:xfrm>
              <a:off x="6189111" y="4328129"/>
              <a:ext cx="30652" cy="46841"/>
            </a:xfrm>
            <a:custGeom>
              <a:avLst/>
              <a:gdLst/>
              <a:ahLst/>
              <a:cxnLst/>
              <a:rect l="l" t="t" r="r" b="b"/>
              <a:pathLst>
                <a:path w="1333" h="2037" extrusionOk="0">
                  <a:moveTo>
                    <a:pt x="675" y="437"/>
                  </a:moveTo>
                  <a:cubicBezTo>
                    <a:pt x="797" y="437"/>
                    <a:pt x="896" y="530"/>
                    <a:pt x="896" y="652"/>
                  </a:cubicBezTo>
                  <a:lnTo>
                    <a:pt x="896" y="1379"/>
                  </a:lnTo>
                  <a:cubicBezTo>
                    <a:pt x="896" y="1501"/>
                    <a:pt x="797" y="1600"/>
                    <a:pt x="675" y="1600"/>
                  </a:cubicBezTo>
                  <a:cubicBezTo>
                    <a:pt x="530" y="1600"/>
                    <a:pt x="437" y="1501"/>
                    <a:pt x="437" y="1379"/>
                  </a:cubicBezTo>
                  <a:lnTo>
                    <a:pt x="437" y="652"/>
                  </a:lnTo>
                  <a:cubicBezTo>
                    <a:pt x="437" y="530"/>
                    <a:pt x="530" y="437"/>
                    <a:pt x="675" y="437"/>
                  </a:cubicBezTo>
                  <a:close/>
                  <a:moveTo>
                    <a:pt x="675" y="1"/>
                  </a:moveTo>
                  <a:cubicBezTo>
                    <a:pt x="315" y="1"/>
                    <a:pt x="1" y="292"/>
                    <a:pt x="1" y="652"/>
                  </a:cubicBezTo>
                  <a:lnTo>
                    <a:pt x="1" y="1379"/>
                  </a:lnTo>
                  <a:cubicBezTo>
                    <a:pt x="1" y="1746"/>
                    <a:pt x="315" y="2036"/>
                    <a:pt x="675" y="2036"/>
                  </a:cubicBezTo>
                  <a:cubicBezTo>
                    <a:pt x="1042" y="2036"/>
                    <a:pt x="1332" y="1746"/>
                    <a:pt x="1332" y="1379"/>
                  </a:cubicBezTo>
                  <a:lnTo>
                    <a:pt x="1332" y="652"/>
                  </a:lnTo>
                  <a:cubicBezTo>
                    <a:pt x="1332" y="292"/>
                    <a:pt x="1042" y="1"/>
                    <a:pt x="67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0" name="Google Shape;1640;p50"/>
            <p:cNvSpPr/>
            <p:nvPr/>
          </p:nvSpPr>
          <p:spPr>
            <a:xfrm>
              <a:off x="6311605" y="4328681"/>
              <a:ext cx="17959" cy="45760"/>
            </a:xfrm>
            <a:custGeom>
              <a:avLst/>
              <a:gdLst/>
              <a:ahLst/>
              <a:cxnLst/>
              <a:rect l="l" t="t" r="r" b="b"/>
              <a:pathLst>
                <a:path w="781" h="1990" extrusionOk="0">
                  <a:moveTo>
                    <a:pt x="222" y="0"/>
                  </a:moveTo>
                  <a:cubicBezTo>
                    <a:pt x="100" y="0"/>
                    <a:pt x="1" y="99"/>
                    <a:pt x="1" y="215"/>
                  </a:cubicBezTo>
                  <a:cubicBezTo>
                    <a:pt x="1" y="337"/>
                    <a:pt x="100" y="436"/>
                    <a:pt x="222" y="436"/>
                  </a:cubicBezTo>
                  <a:lnTo>
                    <a:pt x="344" y="436"/>
                  </a:lnTo>
                  <a:lnTo>
                    <a:pt x="344" y="1768"/>
                  </a:lnTo>
                  <a:cubicBezTo>
                    <a:pt x="344" y="1890"/>
                    <a:pt x="437" y="1989"/>
                    <a:pt x="559" y="1989"/>
                  </a:cubicBezTo>
                  <a:cubicBezTo>
                    <a:pt x="681" y="1989"/>
                    <a:pt x="780" y="1890"/>
                    <a:pt x="780" y="1768"/>
                  </a:cubicBezTo>
                  <a:lnTo>
                    <a:pt x="780" y="215"/>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1" name="Google Shape;1641;p50"/>
            <p:cNvSpPr/>
            <p:nvPr/>
          </p:nvSpPr>
          <p:spPr>
            <a:xfrm>
              <a:off x="6342901" y="4328681"/>
              <a:ext cx="17269" cy="45760"/>
            </a:xfrm>
            <a:custGeom>
              <a:avLst/>
              <a:gdLst/>
              <a:ahLst/>
              <a:cxnLst/>
              <a:rect l="l" t="t" r="r" b="b"/>
              <a:pathLst>
                <a:path w="751" h="1990" extrusionOk="0">
                  <a:moveTo>
                    <a:pt x="216" y="0"/>
                  </a:moveTo>
                  <a:cubicBezTo>
                    <a:pt x="94" y="0"/>
                    <a:pt x="1" y="99"/>
                    <a:pt x="1" y="215"/>
                  </a:cubicBezTo>
                  <a:cubicBezTo>
                    <a:pt x="1" y="337"/>
                    <a:pt x="94" y="436"/>
                    <a:pt x="216" y="436"/>
                  </a:cubicBezTo>
                  <a:lnTo>
                    <a:pt x="315" y="436"/>
                  </a:lnTo>
                  <a:lnTo>
                    <a:pt x="315" y="1768"/>
                  </a:lnTo>
                  <a:cubicBezTo>
                    <a:pt x="315" y="1890"/>
                    <a:pt x="408" y="1989"/>
                    <a:pt x="530" y="1989"/>
                  </a:cubicBezTo>
                  <a:cubicBezTo>
                    <a:pt x="652" y="1989"/>
                    <a:pt x="751" y="1890"/>
                    <a:pt x="751" y="1768"/>
                  </a:cubicBezTo>
                  <a:lnTo>
                    <a:pt x="751" y="215"/>
                  </a:lnTo>
                  <a:cubicBezTo>
                    <a:pt x="751" y="99"/>
                    <a:pt x="652" y="0"/>
                    <a:pt x="5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2" name="Google Shape;1642;p50"/>
            <p:cNvSpPr/>
            <p:nvPr/>
          </p:nvSpPr>
          <p:spPr>
            <a:xfrm>
              <a:off x="6268697" y="4328129"/>
              <a:ext cx="30767" cy="46841"/>
            </a:xfrm>
            <a:custGeom>
              <a:avLst/>
              <a:gdLst/>
              <a:ahLst/>
              <a:cxnLst/>
              <a:rect l="l" t="t" r="r" b="b"/>
              <a:pathLst>
                <a:path w="1338" h="2037" extrusionOk="0">
                  <a:moveTo>
                    <a:pt x="680" y="437"/>
                  </a:moveTo>
                  <a:cubicBezTo>
                    <a:pt x="803" y="437"/>
                    <a:pt x="901" y="530"/>
                    <a:pt x="901" y="652"/>
                  </a:cubicBezTo>
                  <a:lnTo>
                    <a:pt x="901" y="1379"/>
                  </a:lnTo>
                  <a:cubicBezTo>
                    <a:pt x="901" y="1501"/>
                    <a:pt x="803" y="1600"/>
                    <a:pt x="680" y="1600"/>
                  </a:cubicBezTo>
                  <a:cubicBezTo>
                    <a:pt x="535" y="1600"/>
                    <a:pt x="436" y="1501"/>
                    <a:pt x="436" y="1379"/>
                  </a:cubicBezTo>
                  <a:lnTo>
                    <a:pt x="436" y="652"/>
                  </a:lnTo>
                  <a:cubicBezTo>
                    <a:pt x="436" y="530"/>
                    <a:pt x="535" y="437"/>
                    <a:pt x="680" y="437"/>
                  </a:cubicBezTo>
                  <a:close/>
                  <a:moveTo>
                    <a:pt x="680" y="1"/>
                  </a:moveTo>
                  <a:cubicBezTo>
                    <a:pt x="291" y="1"/>
                    <a:pt x="0" y="292"/>
                    <a:pt x="0" y="652"/>
                  </a:cubicBezTo>
                  <a:lnTo>
                    <a:pt x="0" y="1379"/>
                  </a:lnTo>
                  <a:cubicBezTo>
                    <a:pt x="0" y="1746"/>
                    <a:pt x="291" y="2036"/>
                    <a:pt x="680" y="2036"/>
                  </a:cubicBezTo>
                  <a:cubicBezTo>
                    <a:pt x="1047" y="2036"/>
                    <a:pt x="1338" y="1746"/>
                    <a:pt x="1338" y="1379"/>
                  </a:cubicBezTo>
                  <a:lnTo>
                    <a:pt x="1338" y="652"/>
                  </a:lnTo>
                  <a:cubicBezTo>
                    <a:pt x="1338" y="292"/>
                    <a:pt x="1047" y="1"/>
                    <a:pt x="6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3" name="Google Shape;1643;p50"/>
            <p:cNvSpPr/>
            <p:nvPr/>
          </p:nvSpPr>
          <p:spPr>
            <a:xfrm>
              <a:off x="6379693" y="4328129"/>
              <a:ext cx="30629" cy="46841"/>
            </a:xfrm>
            <a:custGeom>
              <a:avLst/>
              <a:gdLst/>
              <a:ahLst/>
              <a:cxnLst/>
              <a:rect l="l" t="t" r="r" b="b"/>
              <a:pathLst>
                <a:path w="1332" h="2037" extrusionOk="0">
                  <a:moveTo>
                    <a:pt x="651" y="437"/>
                  </a:moveTo>
                  <a:cubicBezTo>
                    <a:pt x="774" y="437"/>
                    <a:pt x="896" y="530"/>
                    <a:pt x="896" y="652"/>
                  </a:cubicBezTo>
                  <a:lnTo>
                    <a:pt x="896" y="1379"/>
                  </a:lnTo>
                  <a:cubicBezTo>
                    <a:pt x="896" y="1501"/>
                    <a:pt x="774" y="1600"/>
                    <a:pt x="651" y="1600"/>
                  </a:cubicBezTo>
                  <a:cubicBezTo>
                    <a:pt x="529" y="1600"/>
                    <a:pt x="436" y="1501"/>
                    <a:pt x="436" y="1379"/>
                  </a:cubicBezTo>
                  <a:lnTo>
                    <a:pt x="436" y="652"/>
                  </a:lnTo>
                  <a:cubicBezTo>
                    <a:pt x="436" y="530"/>
                    <a:pt x="529" y="437"/>
                    <a:pt x="651" y="437"/>
                  </a:cubicBezTo>
                  <a:close/>
                  <a:moveTo>
                    <a:pt x="651" y="1"/>
                  </a:moveTo>
                  <a:cubicBezTo>
                    <a:pt x="291" y="1"/>
                    <a:pt x="0" y="292"/>
                    <a:pt x="0" y="652"/>
                  </a:cubicBezTo>
                  <a:lnTo>
                    <a:pt x="0" y="1379"/>
                  </a:lnTo>
                  <a:cubicBezTo>
                    <a:pt x="0" y="1746"/>
                    <a:pt x="291" y="2036"/>
                    <a:pt x="651" y="2036"/>
                  </a:cubicBezTo>
                  <a:cubicBezTo>
                    <a:pt x="1018" y="2036"/>
                    <a:pt x="1332" y="1746"/>
                    <a:pt x="1332" y="1379"/>
                  </a:cubicBezTo>
                  <a:lnTo>
                    <a:pt x="1332" y="652"/>
                  </a:lnTo>
                  <a:cubicBezTo>
                    <a:pt x="1332" y="292"/>
                    <a:pt x="1018"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4" name="Google Shape;1644;p50"/>
            <p:cNvSpPr/>
            <p:nvPr/>
          </p:nvSpPr>
          <p:spPr>
            <a:xfrm>
              <a:off x="6189111" y="4386582"/>
              <a:ext cx="17821" cy="45760"/>
            </a:xfrm>
            <a:custGeom>
              <a:avLst/>
              <a:gdLst/>
              <a:ahLst/>
              <a:cxnLst/>
              <a:rect l="l" t="t" r="r" b="b"/>
              <a:pathLst>
                <a:path w="775" h="1990" extrusionOk="0">
                  <a:moveTo>
                    <a:pt x="216" y="0"/>
                  </a:moveTo>
                  <a:cubicBezTo>
                    <a:pt x="94" y="0"/>
                    <a:pt x="1" y="99"/>
                    <a:pt x="1" y="221"/>
                  </a:cubicBezTo>
                  <a:cubicBezTo>
                    <a:pt x="1" y="343"/>
                    <a:pt x="94" y="436"/>
                    <a:pt x="216" y="436"/>
                  </a:cubicBezTo>
                  <a:lnTo>
                    <a:pt x="338" y="436"/>
                  </a:lnTo>
                  <a:lnTo>
                    <a:pt x="338" y="1768"/>
                  </a:lnTo>
                  <a:cubicBezTo>
                    <a:pt x="338" y="1890"/>
                    <a:pt x="437" y="1989"/>
                    <a:pt x="553" y="1989"/>
                  </a:cubicBezTo>
                  <a:cubicBezTo>
                    <a:pt x="675" y="1989"/>
                    <a:pt x="774" y="1890"/>
                    <a:pt x="774" y="1768"/>
                  </a:cubicBezTo>
                  <a:lnTo>
                    <a:pt x="774" y="221"/>
                  </a:lnTo>
                  <a:cubicBezTo>
                    <a:pt x="774" y="99"/>
                    <a:pt x="675" y="0"/>
                    <a:pt x="5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50"/>
            <p:cNvSpPr/>
            <p:nvPr/>
          </p:nvSpPr>
          <p:spPr>
            <a:xfrm>
              <a:off x="6311605" y="4386582"/>
              <a:ext cx="17959" cy="45760"/>
            </a:xfrm>
            <a:custGeom>
              <a:avLst/>
              <a:gdLst/>
              <a:ahLst/>
              <a:cxnLst/>
              <a:rect l="l" t="t" r="r" b="b"/>
              <a:pathLst>
                <a:path w="781" h="1990" extrusionOk="0">
                  <a:moveTo>
                    <a:pt x="222" y="0"/>
                  </a:moveTo>
                  <a:cubicBezTo>
                    <a:pt x="100" y="0"/>
                    <a:pt x="1" y="99"/>
                    <a:pt x="1" y="221"/>
                  </a:cubicBezTo>
                  <a:cubicBezTo>
                    <a:pt x="1" y="343"/>
                    <a:pt x="100" y="436"/>
                    <a:pt x="222" y="436"/>
                  </a:cubicBezTo>
                  <a:lnTo>
                    <a:pt x="344" y="436"/>
                  </a:lnTo>
                  <a:lnTo>
                    <a:pt x="344" y="1768"/>
                  </a:lnTo>
                  <a:cubicBezTo>
                    <a:pt x="344" y="1890"/>
                    <a:pt x="437" y="1989"/>
                    <a:pt x="559" y="1989"/>
                  </a:cubicBezTo>
                  <a:cubicBezTo>
                    <a:pt x="681" y="1989"/>
                    <a:pt x="780" y="1890"/>
                    <a:pt x="780" y="1768"/>
                  </a:cubicBezTo>
                  <a:lnTo>
                    <a:pt x="780" y="221"/>
                  </a:lnTo>
                  <a:cubicBezTo>
                    <a:pt x="780" y="99"/>
                    <a:pt x="681" y="0"/>
                    <a:pt x="5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6" name="Google Shape;1646;p50"/>
            <p:cNvSpPr/>
            <p:nvPr/>
          </p:nvSpPr>
          <p:spPr>
            <a:xfrm>
              <a:off x="6391858" y="4386582"/>
              <a:ext cx="17269" cy="45760"/>
            </a:xfrm>
            <a:custGeom>
              <a:avLst/>
              <a:gdLst/>
              <a:ahLst/>
              <a:cxnLst/>
              <a:rect l="l" t="t" r="r" b="b"/>
              <a:pathLst>
                <a:path w="751" h="1990" extrusionOk="0">
                  <a:moveTo>
                    <a:pt x="221" y="0"/>
                  </a:moveTo>
                  <a:cubicBezTo>
                    <a:pt x="99" y="0"/>
                    <a:pt x="0" y="99"/>
                    <a:pt x="0" y="221"/>
                  </a:cubicBezTo>
                  <a:cubicBezTo>
                    <a:pt x="0" y="343"/>
                    <a:pt x="99" y="436"/>
                    <a:pt x="221" y="436"/>
                  </a:cubicBezTo>
                  <a:lnTo>
                    <a:pt x="314" y="436"/>
                  </a:lnTo>
                  <a:lnTo>
                    <a:pt x="314" y="1768"/>
                  </a:lnTo>
                  <a:cubicBezTo>
                    <a:pt x="314" y="1890"/>
                    <a:pt x="413" y="1989"/>
                    <a:pt x="535" y="1989"/>
                  </a:cubicBezTo>
                  <a:cubicBezTo>
                    <a:pt x="657" y="1989"/>
                    <a:pt x="751" y="1890"/>
                    <a:pt x="751" y="1768"/>
                  </a:cubicBezTo>
                  <a:lnTo>
                    <a:pt x="751" y="221"/>
                  </a:lnTo>
                  <a:cubicBezTo>
                    <a:pt x="751" y="99"/>
                    <a:pt x="657" y="0"/>
                    <a:pt x="53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7" name="Google Shape;1647;p50"/>
            <p:cNvSpPr/>
            <p:nvPr/>
          </p:nvSpPr>
          <p:spPr>
            <a:xfrm>
              <a:off x="6268697" y="4386053"/>
              <a:ext cx="30767" cy="46818"/>
            </a:xfrm>
            <a:custGeom>
              <a:avLst/>
              <a:gdLst/>
              <a:ahLst/>
              <a:cxnLst/>
              <a:rect l="l" t="t" r="r" b="b"/>
              <a:pathLst>
                <a:path w="1338" h="2036" extrusionOk="0">
                  <a:moveTo>
                    <a:pt x="680" y="436"/>
                  </a:moveTo>
                  <a:cubicBezTo>
                    <a:pt x="803" y="436"/>
                    <a:pt x="901" y="535"/>
                    <a:pt x="901" y="657"/>
                  </a:cubicBezTo>
                  <a:lnTo>
                    <a:pt x="901" y="1384"/>
                  </a:lnTo>
                  <a:cubicBezTo>
                    <a:pt x="901" y="1500"/>
                    <a:pt x="803" y="1599"/>
                    <a:pt x="680" y="1599"/>
                  </a:cubicBezTo>
                  <a:cubicBezTo>
                    <a:pt x="535" y="1599"/>
                    <a:pt x="436" y="1500"/>
                    <a:pt x="436" y="1384"/>
                  </a:cubicBezTo>
                  <a:lnTo>
                    <a:pt x="436" y="657"/>
                  </a:lnTo>
                  <a:cubicBezTo>
                    <a:pt x="436" y="535"/>
                    <a:pt x="535" y="436"/>
                    <a:pt x="680" y="436"/>
                  </a:cubicBezTo>
                  <a:close/>
                  <a:moveTo>
                    <a:pt x="680" y="0"/>
                  </a:moveTo>
                  <a:cubicBezTo>
                    <a:pt x="291" y="0"/>
                    <a:pt x="0" y="291"/>
                    <a:pt x="0" y="657"/>
                  </a:cubicBezTo>
                  <a:lnTo>
                    <a:pt x="0" y="1384"/>
                  </a:lnTo>
                  <a:cubicBezTo>
                    <a:pt x="0" y="1745"/>
                    <a:pt x="291" y="2036"/>
                    <a:pt x="680" y="2036"/>
                  </a:cubicBezTo>
                  <a:cubicBezTo>
                    <a:pt x="1047" y="2036"/>
                    <a:pt x="1338" y="1745"/>
                    <a:pt x="1338" y="1384"/>
                  </a:cubicBezTo>
                  <a:lnTo>
                    <a:pt x="1338" y="657"/>
                  </a:lnTo>
                  <a:cubicBezTo>
                    <a:pt x="1338" y="291"/>
                    <a:pt x="1047" y="0"/>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50"/>
            <p:cNvSpPr/>
            <p:nvPr/>
          </p:nvSpPr>
          <p:spPr>
            <a:xfrm>
              <a:off x="6222546" y="4386053"/>
              <a:ext cx="30652" cy="46818"/>
            </a:xfrm>
            <a:custGeom>
              <a:avLst/>
              <a:gdLst/>
              <a:ahLst/>
              <a:cxnLst/>
              <a:rect l="l" t="t" r="r" b="b"/>
              <a:pathLst>
                <a:path w="1333" h="2036" extrusionOk="0">
                  <a:moveTo>
                    <a:pt x="652" y="436"/>
                  </a:moveTo>
                  <a:cubicBezTo>
                    <a:pt x="797" y="436"/>
                    <a:pt x="896" y="535"/>
                    <a:pt x="896" y="657"/>
                  </a:cubicBezTo>
                  <a:lnTo>
                    <a:pt x="896" y="1384"/>
                  </a:lnTo>
                  <a:cubicBezTo>
                    <a:pt x="896" y="1500"/>
                    <a:pt x="797" y="1599"/>
                    <a:pt x="652" y="1599"/>
                  </a:cubicBezTo>
                  <a:cubicBezTo>
                    <a:pt x="530" y="1599"/>
                    <a:pt x="437" y="1500"/>
                    <a:pt x="437" y="1384"/>
                  </a:cubicBezTo>
                  <a:lnTo>
                    <a:pt x="437" y="657"/>
                  </a:lnTo>
                  <a:cubicBezTo>
                    <a:pt x="437" y="535"/>
                    <a:pt x="530" y="436"/>
                    <a:pt x="652" y="436"/>
                  </a:cubicBezTo>
                  <a:close/>
                  <a:moveTo>
                    <a:pt x="652" y="0"/>
                  </a:moveTo>
                  <a:cubicBezTo>
                    <a:pt x="291" y="0"/>
                    <a:pt x="1" y="291"/>
                    <a:pt x="1" y="657"/>
                  </a:cubicBezTo>
                  <a:lnTo>
                    <a:pt x="1" y="1384"/>
                  </a:lnTo>
                  <a:cubicBezTo>
                    <a:pt x="1" y="1745"/>
                    <a:pt x="291" y="2036"/>
                    <a:pt x="652" y="2036"/>
                  </a:cubicBezTo>
                  <a:cubicBezTo>
                    <a:pt x="1042" y="2036"/>
                    <a:pt x="1332" y="1745"/>
                    <a:pt x="1332" y="1384"/>
                  </a:cubicBezTo>
                  <a:lnTo>
                    <a:pt x="1332" y="657"/>
                  </a:lnTo>
                  <a:cubicBezTo>
                    <a:pt x="1332" y="291"/>
                    <a:pt x="1042" y="0"/>
                    <a:pt x="6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50"/>
            <p:cNvSpPr/>
            <p:nvPr/>
          </p:nvSpPr>
          <p:spPr>
            <a:xfrm>
              <a:off x="6348397" y="4386053"/>
              <a:ext cx="30629" cy="46818"/>
            </a:xfrm>
            <a:custGeom>
              <a:avLst/>
              <a:gdLst/>
              <a:ahLst/>
              <a:cxnLst/>
              <a:rect l="l" t="t" r="r" b="b"/>
              <a:pathLst>
                <a:path w="1332" h="2036" extrusionOk="0">
                  <a:moveTo>
                    <a:pt x="681" y="436"/>
                  </a:moveTo>
                  <a:cubicBezTo>
                    <a:pt x="803" y="436"/>
                    <a:pt x="896" y="535"/>
                    <a:pt x="896" y="657"/>
                  </a:cubicBezTo>
                  <a:lnTo>
                    <a:pt x="896" y="1384"/>
                  </a:lnTo>
                  <a:cubicBezTo>
                    <a:pt x="896" y="1500"/>
                    <a:pt x="803" y="1599"/>
                    <a:pt x="681" y="1599"/>
                  </a:cubicBezTo>
                  <a:cubicBezTo>
                    <a:pt x="535" y="1599"/>
                    <a:pt x="436" y="1500"/>
                    <a:pt x="436" y="1384"/>
                  </a:cubicBezTo>
                  <a:lnTo>
                    <a:pt x="436" y="657"/>
                  </a:lnTo>
                  <a:cubicBezTo>
                    <a:pt x="436" y="535"/>
                    <a:pt x="535" y="436"/>
                    <a:pt x="681" y="436"/>
                  </a:cubicBezTo>
                  <a:close/>
                  <a:moveTo>
                    <a:pt x="681" y="0"/>
                  </a:moveTo>
                  <a:cubicBezTo>
                    <a:pt x="291" y="0"/>
                    <a:pt x="0" y="291"/>
                    <a:pt x="0" y="657"/>
                  </a:cubicBezTo>
                  <a:lnTo>
                    <a:pt x="0" y="1384"/>
                  </a:lnTo>
                  <a:cubicBezTo>
                    <a:pt x="0" y="1745"/>
                    <a:pt x="291" y="2036"/>
                    <a:pt x="681" y="2036"/>
                  </a:cubicBezTo>
                  <a:cubicBezTo>
                    <a:pt x="1041" y="2036"/>
                    <a:pt x="1332" y="1745"/>
                    <a:pt x="1332" y="1384"/>
                  </a:cubicBezTo>
                  <a:lnTo>
                    <a:pt x="1332" y="657"/>
                  </a:lnTo>
                  <a:cubicBezTo>
                    <a:pt x="1332" y="291"/>
                    <a:pt x="1041" y="0"/>
                    <a:pt x="68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0" name="Google Shape;1650;p50"/>
          <p:cNvGrpSpPr/>
          <p:nvPr/>
        </p:nvGrpSpPr>
        <p:grpSpPr>
          <a:xfrm flipH="1">
            <a:off x="6096822" y="1186885"/>
            <a:ext cx="2171206" cy="3428826"/>
            <a:chOff x="6096822" y="1186885"/>
            <a:chExt cx="2171206" cy="3428826"/>
          </a:xfrm>
        </p:grpSpPr>
        <p:sp>
          <p:nvSpPr>
            <p:cNvPr id="1651" name="Google Shape;1651;p50"/>
            <p:cNvSpPr/>
            <p:nvPr/>
          </p:nvSpPr>
          <p:spPr>
            <a:xfrm>
              <a:off x="6146800" y="1908200"/>
              <a:ext cx="2121227" cy="1883711"/>
            </a:xfrm>
            <a:custGeom>
              <a:avLst/>
              <a:gdLst/>
              <a:ahLst/>
              <a:cxnLst/>
              <a:rect l="l" t="t" r="r" b="b"/>
              <a:pathLst>
                <a:path w="34750" h="30859" extrusionOk="0">
                  <a:moveTo>
                    <a:pt x="19927" y="1"/>
                  </a:moveTo>
                  <a:cubicBezTo>
                    <a:pt x="17317" y="1"/>
                    <a:pt x="14720" y="895"/>
                    <a:pt x="13116" y="2899"/>
                  </a:cubicBezTo>
                  <a:cubicBezTo>
                    <a:pt x="11970" y="4342"/>
                    <a:pt x="11440" y="6203"/>
                    <a:pt x="10492" y="7795"/>
                  </a:cubicBezTo>
                  <a:cubicBezTo>
                    <a:pt x="9346" y="9768"/>
                    <a:pt x="7606" y="11332"/>
                    <a:pt x="5837" y="12832"/>
                  </a:cubicBezTo>
                  <a:cubicBezTo>
                    <a:pt x="4542" y="13949"/>
                    <a:pt x="3184" y="15074"/>
                    <a:pt x="2208" y="16517"/>
                  </a:cubicBezTo>
                  <a:cubicBezTo>
                    <a:pt x="262" y="19290"/>
                    <a:pt x="1" y="23118"/>
                    <a:pt x="1472" y="26153"/>
                  </a:cubicBezTo>
                  <a:cubicBezTo>
                    <a:pt x="2859" y="28926"/>
                    <a:pt x="5250" y="30135"/>
                    <a:pt x="8221" y="30312"/>
                  </a:cubicBezTo>
                  <a:cubicBezTo>
                    <a:pt x="12027" y="30574"/>
                    <a:pt x="15826" y="30786"/>
                    <a:pt x="19632" y="30843"/>
                  </a:cubicBezTo>
                  <a:cubicBezTo>
                    <a:pt x="20489" y="30852"/>
                    <a:pt x="21343" y="30858"/>
                    <a:pt x="22195" y="30858"/>
                  </a:cubicBezTo>
                  <a:cubicBezTo>
                    <a:pt x="23952" y="30858"/>
                    <a:pt x="25703" y="30832"/>
                    <a:pt x="27470" y="30751"/>
                  </a:cubicBezTo>
                  <a:cubicBezTo>
                    <a:pt x="29126" y="30666"/>
                    <a:pt x="30894" y="30517"/>
                    <a:pt x="32246" y="29577"/>
                  </a:cubicBezTo>
                  <a:cubicBezTo>
                    <a:pt x="34042" y="28339"/>
                    <a:pt x="34750" y="25976"/>
                    <a:pt x="34488" y="23825"/>
                  </a:cubicBezTo>
                  <a:cubicBezTo>
                    <a:pt x="34219" y="21703"/>
                    <a:pt x="33102" y="19757"/>
                    <a:pt x="31863" y="17989"/>
                  </a:cubicBezTo>
                  <a:cubicBezTo>
                    <a:pt x="31099" y="16899"/>
                    <a:pt x="30243" y="15866"/>
                    <a:pt x="29656" y="14657"/>
                  </a:cubicBezTo>
                  <a:cubicBezTo>
                    <a:pt x="28680" y="12683"/>
                    <a:pt x="28447" y="10476"/>
                    <a:pt x="28029" y="8325"/>
                  </a:cubicBezTo>
                  <a:cubicBezTo>
                    <a:pt x="27591" y="6111"/>
                    <a:pt x="27675" y="3727"/>
                    <a:pt x="25971" y="1986"/>
                  </a:cubicBezTo>
                  <a:cubicBezTo>
                    <a:pt x="25058" y="1039"/>
                    <a:pt x="23728" y="543"/>
                    <a:pt x="22433" y="274"/>
                  </a:cubicBezTo>
                  <a:cubicBezTo>
                    <a:pt x="21619" y="95"/>
                    <a:pt x="20772" y="1"/>
                    <a:pt x="19927"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52" name="Google Shape;1652;p50"/>
            <p:cNvGrpSpPr/>
            <p:nvPr/>
          </p:nvGrpSpPr>
          <p:grpSpPr>
            <a:xfrm>
              <a:off x="7012401" y="1186885"/>
              <a:ext cx="598344" cy="498891"/>
              <a:chOff x="2715768" y="1997386"/>
              <a:chExt cx="269330" cy="224564"/>
            </a:xfrm>
          </p:grpSpPr>
          <p:sp>
            <p:nvSpPr>
              <p:cNvPr id="1653" name="Google Shape;1653;p50"/>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50"/>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50"/>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50"/>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50"/>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58" name="Google Shape;1658;p50"/>
            <p:cNvGrpSpPr/>
            <p:nvPr/>
          </p:nvGrpSpPr>
          <p:grpSpPr>
            <a:xfrm>
              <a:off x="7517490" y="1854920"/>
              <a:ext cx="388315" cy="333067"/>
              <a:chOff x="-2044960" y="2439570"/>
              <a:chExt cx="388315" cy="333067"/>
            </a:xfrm>
          </p:grpSpPr>
          <p:sp>
            <p:nvSpPr>
              <p:cNvPr id="1659" name="Google Shape;1659;p50"/>
              <p:cNvSpPr/>
              <p:nvPr/>
            </p:nvSpPr>
            <p:spPr>
              <a:xfrm>
                <a:off x="-2044960" y="2439570"/>
                <a:ext cx="388315" cy="333067"/>
              </a:xfrm>
              <a:custGeom>
                <a:avLst/>
                <a:gdLst/>
                <a:ahLst/>
                <a:cxnLst/>
                <a:rect l="l" t="t" r="r" b="b"/>
                <a:pathLst>
                  <a:path w="5166" h="4431" extrusionOk="0">
                    <a:moveTo>
                      <a:pt x="3247" y="0"/>
                    </a:moveTo>
                    <a:cubicBezTo>
                      <a:pt x="2927" y="0"/>
                      <a:pt x="2637" y="146"/>
                      <a:pt x="2449" y="393"/>
                    </a:cubicBezTo>
                    <a:cubicBezTo>
                      <a:pt x="2300" y="301"/>
                      <a:pt x="2123" y="244"/>
                      <a:pt x="1946" y="216"/>
                    </a:cubicBezTo>
                    <a:cubicBezTo>
                      <a:pt x="1926" y="215"/>
                      <a:pt x="1907" y="214"/>
                      <a:pt x="1887" y="214"/>
                    </a:cubicBezTo>
                    <a:cubicBezTo>
                      <a:pt x="1382" y="214"/>
                      <a:pt x="950" y="646"/>
                      <a:pt x="977" y="1157"/>
                    </a:cubicBezTo>
                    <a:cubicBezTo>
                      <a:pt x="447" y="1157"/>
                      <a:pt x="1" y="1688"/>
                      <a:pt x="241" y="2246"/>
                    </a:cubicBezTo>
                    <a:cubicBezTo>
                      <a:pt x="298" y="2423"/>
                      <a:pt x="418" y="2572"/>
                      <a:pt x="567" y="2628"/>
                    </a:cubicBezTo>
                    <a:cubicBezTo>
                      <a:pt x="704" y="2699"/>
                      <a:pt x="837" y="2729"/>
                      <a:pt x="963" y="2729"/>
                    </a:cubicBezTo>
                    <a:cubicBezTo>
                      <a:pt x="1104" y="2729"/>
                      <a:pt x="1236" y="2692"/>
                      <a:pt x="1359" y="2628"/>
                    </a:cubicBezTo>
                    <a:cubicBezTo>
                      <a:pt x="1387" y="3010"/>
                      <a:pt x="1685" y="3308"/>
                      <a:pt x="2095" y="3336"/>
                    </a:cubicBezTo>
                    <a:cubicBezTo>
                      <a:pt x="2243" y="3336"/>
                      <a:pt x="2364" y="3308"/>
                      <a:pt x="2477" y="3251"/>
                    </a:cubicBezTo>
                    <a:cubicBezTo>
                      <a:pt x="2505" y="3573"/>
                      <a:pt x="2747" y="3809"/>
                      <a:pt x="3062" y="3809"/>
                    </a:cubicBezTo>
                    <a:cubicBezTo>
                      <a:pt x="3148" y="3809"/>
                      <a:pt x="3239" y="3791"/>
                      <a:pt x="3333" y="3753"/>
                    </a:cubicBezTo>
                    <a:lnTo>
                      <a:pt x="3807" y="4397"/>
                    </a:lnTo>
                    <a:cubicBezTo>
                      <a:pt x="3818" y="4421"/>
                      <a:pt x="3832" y="4431"/>
                      <a:pt x="3846" y="4431"/>
                    </a:cubicBezTo>
                    <a:cubicBezTo>
                      <a:pt x="3870" y="4431"/>
                      <a:pt x="3892" y="4404"/>
                      <a:pt x="3892" y="4369"/>
                    </a:cubicBezTo>
                    <a:lnTo>
                      <a:pt x="3892" y="3484"/>
                    </a:lnTo>
                    <a:cubicBezTo>
                      <a:pt x="3971" y="3510"/>
                      <a:pt x="4051" y="3524"/>
                      <a:pt x="4130" y="3524"/>
                    </a:cubicBezTo>
                    <a:cubicBezTo>
                      <a:pt x="4228" y="3524"/>
                      <a:pt x="4325" y="3503"/>
                      <a:pt x="4422" y="3456"/>
                    </a:cubicBezTo>
                    <a:cubicBezTo>
                      <a:pt x="4543" y="3428"/>
                      <a:pt x="4635" y="3336"/>
                      <a:pt x="4691" y="3223"/>
                    </a:cubicBezTo>
                    <a:cubicBezTo>
                      <a:pt x="4776" y="3046"/>
                      <a:pt x="4811" y="2834"/>
                      <a:pt x="4748" y="2692"/>
                    </a:cubicBezTo>
                    <a:cubicBezTo>
                      <a:pt x="4953" y="2480"/>
                      <a:pt x="5101" y="2218"/>
                      <a:pt x="5130" y="1893"/>
                    </a:cubicBezTo>
                    <a:cubicBezTo>
                      <a:pt x="5165" y="1390"/>
                      <a:pt x="4811" y="952"/>
                      <a:pt x="4337" y="803"/>
                    </a:cubicBezTo>
                    <a:cubicBezTo>
                      <a:pt x="4281" y="358"/>
                      <a:pt x="3807" y="39"/>
                      <a:pt x="3333" y="4"/>
                    </a:cubicBezTo>
                    <a:cubicBezTo>
                      <a:pt x="3304" y="2"/>
                      <a:pt x="3276" y="0"/>
                      <a:pt x="324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50"/>
              <p:cNvSpPr/>
              <p:nvPr/>
            </p:nvSpPr>
            <p:spPr>
              <a:xfrm>
                <a:off x="-1734359" y="2606296"/>
                <a:ext cx="46303" cy="35705"/>
              </a:xfrm>
              <a:custGeom>
                <a:avLst/>
                <a:gdLst/>
                <a:ahLst/>
                <a:cxnLst/>
                <a:rect l="l" t="t" r="r" b="b"/>
                <a:pathLst>
                  <a:path w="616" h="475" extrusionOk="0">
                    <a:moveTo>
                      <a:pt x="29" y="0"/>
                    </a:moveTo>
                    <a:lnTo>
                      <a:pt x="0" y="28"/>
                    </a:lnTo>
                    <a:cubicBezTo>
                      <a:pt x="0" y="57"/>
                      <a:pt x="29" y="57"/>
                      <a:pt x="29" y="57"/>
                    </a:cubicBezTo>
                    <a:cubicBezTo>
                      <a:pt x="262" y="85"/>
                      <a:pt x="467" y="234"/>
                      <a:pt x="559" y="439"/>
                    </a:cubicBezTo>
                    <a:lnTo>
                      <a:pt x="587" y="474"/>
                    </a:lnTo>
                    <a:lnTo>
                      <a:pt x="616" y="474"/>
                    </a:lnTo>
                    <a:lnTo>
                      <a:pt x="616" y="410"/>
                    </a:lnTo>
                    <a:cubicBezTo>
                      <a:pt x="531" y="177"/>
                      <a:pt x="290" y="28"/>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1" name="Google Shape;1661;p50"/>
              <p:cNvSpPr/>
              <p:nvPr/>
            </p:nvSpPr>
            <p:spPr>
              <a:xfrm>
                <a:off x="-1944984" y="2572770"/>
                <a:ext cx="66598" cy="60134"/>
              </a:xfrm>
              <a:custGeom>
                <a:avLst/>
                <a:gdLst/>
                <a:ahLst/>
                <a:cxnLst/>
                <a:rect l="l" t="t" r="r" b="b"/>
                <a:pathLst>
                  <a:path w="886" h="800" extrusionOk="0">
                    <a:moveTo>
                      <a:pt x="857" y="0"/>
                    </a:moveTo>
                    <a:cubicBezTo>
                      <a:pt x="411" y="0"/>
                      <a:pt x="29" y="326"/>
                      <a:pt x="1" y="772"/>
                    </a:cubicBezTo>
                    <a:cubicBezTo>
                      <a:pt x="1" y="800"/>
                      <a:pt x="1" y="800"/>
                      <a:pt x="29" y="800"/>
                    </a:cubicBezTo>
                    <a:lnTo>
                      <a:pt x="57" y="800"/>
                    </a:lnTo>
                    <a:cubicBezTo>
                      <a:pt x="86" y="354"/>
                      <a:pt x="439" y="64"/>
                      <a:pt x="857" y="64"/>
                    </a:cubicBezTo>
                    <a:cubicBezTo>
                      <a:pt x="857" y="64"/>
                      <a:pt x="885" y="64"/>
                      <a:pt x="885" y="36"/>
                    </a:cubicBezTo>
                    <a:lnTo>
                      <a:pt x="8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2" name="Google Shape;1662;p50"/>
              <p:cNvSpPr/>
              <p:nvPr/>
            </p:nvSpPr>
            <p:spPr>
              <a:xfrm>
                <a:off x="-1980615" y="2524361"/>
                <a:ext cx="39989" cy="13380"/>
              </a:xfrm>
              <a:custGeom>
                <a:avLst/>
                <a:gdLst/>
                <a:ahLst/>
                <a:cxnLst/>
                <a:rect l="l" t="t" r="r" b="b"/>
                <a:pathLst>
                  <a:path w="532" h="178" extrusionOk="0">
                    <a:moveTo>
                      <a:pt x="29" y="1"/>
                    </a:moveTo>
                    <a:cubicBezTo>
                      <a:pt x="29" y="29"/>
                      <a:pt x="1" y="29"/>
                      <a:pt x="1" y="57"/>
                    </a:cubicBezTo>
                    <a:lnTo>
                      <a:pt x="65" y="57"/>
                    </a:lnTo>
                    <a:cubicBezTo>
                      <a:pt x="206" y="57"/>
                      <a:pt x="355" y="86"/>
                      <a:pt x="475" y="177"/>
                    </a:cubicBezTo>
                    <a:lnTo>
                      <a:pt x="503" y="177"/>
                    </a:lnTo>
                    <a:cubicBezTo>
                      <a:pt x="531" y="149"/>
                      <a:pt x="531" y="114"/>
                      <a:pt x="503" y="114"/>
                    </a:cubicBezTo>
                    <a:cubicBezTo>
                      <a:pt x="355" y="29"/>
                      <a:pt x="20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50"/>
              <p:cNvSpPr/>
              <p:nvPr/>
            </p:nvSpPr>
            <p:spPr>
              <a:xfrm>
                <a:off x="-1911985" y="2479710"/>
                <a:ext cx="49009" cy="53219"/>
              </a:xfrm>
              <a:custGeom>
                <a:avLst/>
                <a:gdLst/>
                <a:ahLst/>
                <a:cxnLst/>
                <a:rect l="l" t="t" r="r" b="b"/>
                <a:pathLst>
                  <a:path w="652" h="708" extrusionOk="0">
                    <a:moveTo>
                      <a:pt x="36" y="0"/>
                    </a:moveTo>
                    <a:cubicBezTo>
                      <a:pt x="0" y="0"/>
                      <a:pt x="0" y="36"/>
                      <a:pt x="0" y="36"/>
                    </a:cubicBezTo>
                    <a:lnTo>
                      <a:pt x="0" y="64"/>
                    </a:lnTo>
                    <a:cubicBezTo>
                      <a:pt x="354" y="92"/>
                      <a:pt x="595" y="354"/>
                      <a:pt x="595" y="680"/>
                    </a:cubicBezTo>
                    <a:cubicBezTo>
                      <a:pt x="595" y="708"/>
                      <a:pt x="595" y="708"/>
                      <a:pt x="623" y="708"/>
                    </a:cubicBezTo>
                    <a:cubicBezTo>
                      <a:pt x="623" y="708"/>
                      <a:pt x="651" y="708"/>
                      <a:pt x="651" y="680"/>
                    </a:cubicBezTo>
                    <a:cubicBezTo>
                      <a:pt x="651" y="326"/>
                      <a:pt x="390" y="36"/>
                      <a:pt x="3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50"/>
              <p:cNvSpPr/>
              <p:nvPr/>
            </p:nvSpPr>
            <p:spPr>
              <a:xfrm>
                <a:off x="-1916269" y="2621706"/>
                <a:ext cx="49009" cy="42094"/>
              </a:xfrm>
              <a:custGeom>
                <a:avLst/>
                <a:gdLst/>
                <a:ahLst/>
                <a:cxnLst/>
                <a:rect l="l" t="t" r="r" b="b"/>
                <a:pathLst>
                  <a:path w="652" h="560" extrusionOk="0">
                    <a:moveTo>
                      <a:pt x="29" y="0"/>
                    </a:moveTo>
                    <a:cubicBezTo>
                      <a:pt x="1" y="0"/>
                      <a:pt x="1" y="29"/>
                      <a:pt x="1" y="29"/>
                    </a:cubicBezTo>
                    <a:cubicBezTo>
                      <a:pt x="1" y="177"/>
                      <a:pt x="93" y="326"/>
                      <a:pt x="206" y="446"/>
                    </a:cubicBezTo>
                    <a:cubicBezTo>
                      <a:pt x="298" y="531"/>
                      <a:pt x="447" y="559"/>
                      <a:pt x="560" y="559"/>
                    </a:cubicBezTo>
                    <a:lnTo>
                      <a:pt x="623" y="559"/>
                    </a:lnTo>
                    <a:cubicBezTo>
                      <a:pt x="652" y="559"/>
                      <a:pt x="652" y="559"/>
                      <a:pt x="652" y="531"/>
                    </a:cubicBezTo>
                    <a:cubicBezTo>
                      <a:pt x="652" y="503"/>
                      <a:pt x="652" y="503"/>
                      <a:pt x="623" y="503"/>
                    </a:cubicBezTo>
                    <a:cubicBezTo>
                      <a:pt x="597" y="508"/>
                      <a:pt x="572" y="510"/>
                      <a:pt x="548" y="510"/>
                    </a:cubicBezTo>
                    <a:cubicBezTo>
                      <a:pt x="433" y="510"/>
                      <a:pt x="333" y="458"/>
                      <a:pt x="234" y="382"/>
                    </a:cubicBezTo>
                    <a:cubicBezTo>
                      <a:pt x="121" y="297"/>
                      <a:pt x="57" y="177"/>
                      <a:pt x="57" y="29"/>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50"/>
              <p:cNvSpPr/>
              <p:nvPr/>
            </p:nvSpPr>
            <p:spPr>
              <a:xfrm>
                <a:off x="-2009329" y="2550971"/>
                <a:ext cx="33600" cy="53219"/>
              </a:xfrm>
              <a:custGeom>
                <a:avLst/>
                <a:gdLst/>
                <a:ahLst/>
                <a:cxnLst/>
                <a:rect l="l" t="t" r="r" b="b"/>
                <a:pathLst>
                  <a:path w="447" h="708" extrusionOk="0">
                    <a:moveTo>
                      <a:pt x="411" y="0"/>
                    </a:moveTo>
                    <a:cubicBezTo>
                      <a:pt x="149" y="85"/>
                      <a:pt x="1" y="382"/>
                      <a:pt x="93" y="679"/>
                    </a:cubicBezTo>
                    <a:cubicBezTo>
                      <a:pt x="93" y="679"/>
                      <a:pt x="93" y="708"/>
                      <a:pt x="121" y="708"/>
                    </a:cubicBezTo>
                    <a:lnTo>
                      <a:pt x="121" y="679"/>
                    </a:lnTo>
                    <a:cubicBezTo>
                      <a:pt x="149" y="679"/>
                      <a:pt x="149" y="679"/>
                      <a:pt x="149" y="644"/>
                    </a:cubicBezTo>
                    <a:cubicBezTo>
                      <a:pt x="57" y="411"/>
                      <a:pt x="178" y="149"/>
                      <a:pt x="447" y="57"/>
                    </a:cubicBezTo>
                    <a:lnTo>
                      <a:pt x="447" y="29"/>
                    </a:lnTo>
                    <a:cubicBezTo>
                      <a:pt x="447" y="0"/>
                      <a:pt x="447" y="0"/>
                      <a:pt x="41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50"/>
              <p:cNvSpPr/>
              <p:nvPr/>
            </p:nvSpPr>
            <p:spPr>
              <a:xfrm>
                <a:off x="-1752475" y="2652525"/>
                <a:ext cx="39989" cy="24505"/>
              </a:xfrm>
              <a:custGeom>
                <a:avLst/>
                <a:gdLst/>
                <a:ahLst/>
                <a:cxnLst/>
                <a:rect l="l" t="t" r="r" b="b"/>
                <a:pathLst>
                  <a:path w="532" h="326" extrusionOk="0">
                    <a:moveTo>
                      <a:pt x="531" y="1"/>
                    </a:moveTo>
                    <a:cubicBezTo>
                      <a:pt x="503" y="1"/>
                      <a:pt x="503" y="36"/>
                      <a:pt x="475" y="36"/>
                    </a:cubicBezTo>
                    <a:cubicBezTo>
                      <a:pt x="428" y="182"/>
                      <a:pt x="300" y="284"/>
                      <a:pt x="142" y="284"/>
                    </a:cubicBezTo>
                    <a:cubicBezTo>
                      <a:pt x="108" y="284"/>
                      <a:pt x="72" y="279"/>
                      <a:pt x="36" y="269"/>
                    </a:cubicBezTo>
                    <a:lnTo>
                      <a:pt x="1" y="269"/>
                    </a:lnTo>
                    <a:cubicBezTo>
                      <a:pt x="1" y="298"/>
                      <a:pt x="1" y="298"/>
                      <a:pt x="36" y="326"/>
                    </a:cubicBezTo>
                    <a:lnTo>
                      <a:pt x="149" y="326"/>
                    </a:lnTo>
                    <a:cubicBezTo>
                      <a:pt x="326" y="326"/>
                      <a:pt x="475" y="241"/>
                      <a:pt x="531" y="64"/>
                    </a:cubicBezTo>
                    <a:lnTo>
                      <a:pt x="53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50"/>
              <p:cNvSpPr/>
              <p:nvPr/>
            </p:nvSpPr>
            <p:spPr>
              <a:xfrm>
                <a:off x="-1785399" y="2495947"/>
                <a:ext cx="66523" cy="17364"/>
              </a:xfrm>
              <a:custGeom>
                <a:avLst/>
                <a:gdLst/>
                <a:ahLst/>
                <a:cxnLst/>
                <a:rect l="l" t="t" r="r" b="b"/>
                <a:pathLst>
                  <a:path w="885" h="231" extrusionOk="0">
                    <a:moveTo>
                      <a:pt x="631" y="1"/>
                    </a:moveTo>
                    <a:cubicBezTo>
                      <a:pt x="412" y="1"/>
                      <a:pt x="203" y="70"/>
                      <a:pt x="28" y="202"/>
                    </a:cubicBezTo>
                    <a:cubicBezTo>
                      <a:pt x="0" y="202"/>
                      <a:pt x="0" y="202"/>
                      <a:pt x="28" y="230"/>
                    </a:cubicBezTo>
                    <a:lnTo>
                      <a:pt x="57" y="230"/>
                    </a:lnTo>
                    <a:cubicBezTo>
                      <a:pt x="236" y="120"/>
                      <a:pt x="426" y="60"/>
                      <a:pt x="635" y="60"/>
                    </a:cubicBezTo>
                    <a:cubicBezTo>
                      <a:pt x="706" y="60"/>
                      <a:pt x="780" y="67"/>
                      <a:pt x="856" y="82"/>
                    </a:cubicBezTo>
                    <a:cubicBezTo>
                      <a:pt x="856" y="82"/>
                      <a:pt x="884" y="82"/>
                      <a:pt x="884" y="53"/>
                    </a:cubicBezTo>
                    <a:cubicBezTo>
                      <a:pt x="884" y="53"/>
                      <a:pt x="884" y="25"/>
                      <a:pt x="856" y="25"/>
                    </a:cubicBezTo>
                    <a:cubicBezTo>
                      <a:pt x="781" y="9"/>
                      <a:pt x="705" y="1"/>
                      <a:pt x="6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50"/>
              <p:cNvSpPr/>
              <p:nvPr/>
            </p:nvSpPr>
            <p:spPr>
              <a:xfrm>
                <a:off x="-1709929" y="2533532"/>
                <a:ext cx="24054" cy="41943"/>
              </a:xfrm>
              <a:custGeom>
                <a:avLst/>
                <a:gdLst/>
                <a:ahLst/>
                <a:cxnLst/>
                <a:rect l="l" t="t" r="r" b="b"/>
                <a:pathLst>
                  <a:path w="320" h="558" extrusionOk="0">
                    <a:moveTo>
                      <a:pt x="29" y="1"/>
                    </a:moveTo>
                    <a:cubicBezTo>
                      <a:pt x="22" y="1"/>
                      <a:pt x="15" y="10"/>
                      <a:pt x="1" y="27"/>
                    </a:cubicBezTo>
                    <a:cubicBezTo>
                      <a:pt x="1" y="27"/>
                      <a:pt x="1" y="55"/>
                      <a:pt x="29" y="55"/>
                    </a:cubicBezTo>
                    <a:cubicBezTo>
                      <a:pt x="178" y="169"/>
                      <a:pt x="262" y="346"/>
                      <a:pt x="262" y="558"/>
                    </a:cubicBezTo>
                    <a:lnTo>
                      <a:pt x="291" y="558"/>
                    </a:lnTo>
                    <a:cubicBezTo>
                      <a:pt x="291" y="558"/>
                      <a:pt x="319" y="558"/>
                      <a:pt x="319" y="522"/>
                    </a:cubicBezTo>
                    <a:cubicBezTo>
                      <a:pt x="319" y="317"/>
                      <a:pt x="206" y="140"/>
                      <a:pt x="57" y="27"/>
                    </a:cubicBezTo>
                    <a:cubicBezTo>
                      <a:pt x="43" y="10"/>
                      <a:pt x="36"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50"/>
              <p:cNvSpPr/>
              <p:nvPr/>
            </p:nvSpPr>
            <p:spPr>
              <a:xfrm>
                <a:off x="-1836514" y="2551948"/>
                <a:ext cx="51189" cy="63441"/>
              </a:xfrm>
              <a:custGeom>
                <a:avLst/>
                <a:gdLst/>
                <a:ahLst/>
                <a:cxnLst/>
                <a:rect l="l" t="t" r="r" b="b"/>
                <a:pathLst>
                  <a:path w="681" h="844" extrusionOk="0">
                    <a:moveTo>
                      <a:pt x="142" y="1"/>
                    </a:moveTo>
                    <a:cubicBezTo>
                      <a:pt x="104" y="1"/>
                      <a:pt x="66" y="6"/>
                      <a:pt x="29" y="16"/>
                    </a:cubicBezTo>
                    <a:cubicBezTo>
                      <a:pt x="1" y="16"/>
                      <a:pt x="1" y="16"/>
                      <a:pt x="1" y="44"/>
                    </a:cubicBezTo>
                    <a:lnTo>
                      <a:pt x="29" y="72"/>
                    </a:lnTo>
                    <a:cubicBezTo>
                      <a:pt x="72" y="61"/>
                      <a:pt x="113" y="55"/>
                      <a:pt x="153" y="55"/>
                    </a:cubicBezTo>
                    <a:cubicBezTo>
                      <a:pt x="305" y="55"/>
                      <a:pt x="436" y="137"/>
                      <a:pt x="532" y="277"/>
                    </a:cubicBezTo>
                    <a:cubicBezTo>
                      <a:pt x="624" y="426"/>
                      <a:pt x="624" y="631"/>
                      <a:pt x="503" y="780"/>
                    </a:cubicBezTo>
                    <a:cubicBezTo>
                      <a:pt x="475" y="808"/>
                      <a:pt x="475" y="808"/>
                      <a:pt x="503" y="843"/>
                    </a:cubicBezTo>
                    <a:lnTo>
                      <a:pt x="532" y="843"/>
                    </a:lnTo>
                    <a:lnTo>
                      <a:pt x="532" y="808"/>
                    </a:lnTo>
                    <a:cubicBezTo>
                      <a:pt x="680" y="666"/>
                      <a:pt x="680" y="398"/>
                      <a:pt x="560" y="221"/>
                    </a:cubicBezTo>
                    <a:cubicBezTo>
                      <a:pt x="490" y="99"/>
                      <a:pt x="316" y="1"/>
                      <a:pt x="14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0" name="Google Shape;1670;p50"/>
              <p:cNvSpPr/>
              <p:nvPr/>
            </p:nvSpPr>
            <p:spPr>
              <a:xfrm>
                <a:off x="-1847639" y="2623810"/>
                <a:ext cx="15485" cy="37809"/>
              </a:xfrm>
              <a:custGeom>
                <a:avLst/>
                <a:gdLst/>
                <a:ahLst/>
                <a:cxnLst/>
                <a:rect l="l" t="t" r="r" b="b"/>
                <a:pathLst>
                  <a:path w="206" h="503" extrusionOk="0">
                    <a:moveTo>
                      <a:pt x="92" y="1"/>
                    </a:moveTo>
                    <a:cubicBezTo>
                      <a:pt x="29" y="64"/>
                      <a:pt x="0" y="177"/>
                      <a:pt x="0" y="269"/>
                    </a:cubicBezTo>
                    <a:cubicBezTo>
                      <a:pt x="29" y="383"/>
                      <a:pt x="92" y="475"/>
                      <a:pt x="177" y="503"/>
                    </a:cubicBezTo>
                    <a:lnTo>
                      <a:pt x="206" y="503"/>
                    </a:lnTo>
                    <a:lnTo>
                      <a:pt x="206" y="446"/>
                    </a:lnTo>
                    <a:cubicBezTo>
                      <a:pt x="121" y="418"/>
                      <a:pt x="64" y="354"/>
                      <a:pt x="64" y="269"/>
                    </a:cubicBezTo>
                    <a:cubicBezTo>
                      <a:pt x="64" y="177"/>
                      <a:pt x="92" y="93"/>
                      <a:pt x="149" y="29"/>
                    </a:cubicBezTo>
                    <a:lnTo>
                      <a:pt x="14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1" name="Google Shape;1671;p50"/>
            <p:cNvGrpSpPr/>
            <p:nvPr/>
          </p:nvGrpSpPr>
          <p:grpSpPr>
            <a:xfrm>
              <a:off x="6391476" y="1674286"/>
              <a:ext cx="1631854" cy="2941424"/>
              <a:chOff x="6800376" y="1674286"/>
              <a:chExt cx="1631854" cy="2941424"/>
            </a:xfrm>
          </p:grpSpPr>
          <p:grpSp>
            <p:nvGrpSpPr>
              <p:cNvPr id="1672" name="Google Shape;1672;p50"/>
              <p:cNvGrpSpPr/>
              <p:nvPr/>
            </p:nvGrpSpPr>
            <p:grpSpPr>
              <a:xfrm>
                <a:off x="6800380" y="1853630"/>
                <a:ext cx="1631850" cy="2762080"/>
                <a:chOff x="-1014959" y="1538651"/>
                <a:chExt cx="1981603" cy="3354074"/>
              </a:xfrm>
            </p:grpSpPr>
            <p:sp>
              <p:nvSpPr>
                <p:cNvPr id="1673" name="Google Shape;1673;p50"/>
                <p:cNvSpPr/>
                <p:nvPr/>
              </p:nvSpPr>
              <p:spPr>
                <a:xfrm>
                  <a:off x="-705552" y="1690618"/>
                  <a:ext cx="241206" cy="352612"/>
                </a:xfrm>
                <a:custGeom>
                  <a:avLst/>
                  <a:gdLst/>
                  <a:ahLst/>
                  <a:cxnLst/>
                  <a:rect l="l" t="t" r="r" b="b"/>
                  <a:pathLst>
                    <a:path w="1719" h="2513" extrusionOk="0">
                      <a:moveTo>
                        <a:pt x="1089" y="1"/>
                      </a:moveTo>
                      <a:cubicBezTo>
                        <a:pt x="1086" y="1"/>
                        <a:pt x="1082" y="1"/>
                        <a:pt x="1079" y="1"/>
                      </a:cubicBezTo>
                      <a:cubicBezTo>
                        <a:pt x="843" y="22"/>
                        <a:pt x="860" y="723"/>
                        <a:pt x="862" y="766"/>
                      </a:cubicBezTo>
                      <a:lnTo>
                        <a:pt x="862" y="766"/>
                      </a:lnTo>
                      <a:cubicBezTo>
                        <a:pt x="861" y="752"/>
                        <a:pt x="854" y="667"/>
                        <a:pt x="772" y="504"/>
                      </a:cubicBezTo>
                      <a:cubicBezTo>
                        <a:pt x="696" y="351"/>
                        <a:pt x="587" y="302"/>
                        <a:pt x="481" y="302"/>
                      </a:cubicBezTo>
                      <a:cubicBezTo>
                        <a:pt x="373" y="302"/>
                        <a:pt x="267" y="353"/>
                        <a:pt x="201" y="398"/>
                      </a:cubicBezTo>
                      <a:cubicBezTo>
                        <a:pt x="111" y="440"/>
                        <a:pt x="132" y="572"/>
                        <a:pt x="243" y="594"/>
                      </a:cubicBezTo>
                      <a:cubicBezTo>
                        <a:pt x="264" y="615"/>
                        <a:pt x="286" y="615"/>
                        <a:pt x="307" y="615"/>
                      </a:cubicBezTo>
                      <a:cubicBezTo>
                        <a:pt x="314" y="614"/>
                        <a:pt x="321" y="614"/>
                        <a:pt x="328" y="614"/>
                      </a:cubicBezTo>
                      <a:cubicBezTo>
                        <a:pt x="517" y="614"/>
                        <a:pt x="637" y="886"/>
                        <a:pt x="571" y="1080"/>
                      </a:cubicBezTo>
                      <a:cubicBezTo>
                        <a:pt x="554" y="1184"/>
                        <a:pt x="512" y="1219"/>
                        <a:pt x="461" y="1219"/>
                      </a:cubicBezTo>
                      <a:cubicBezTo>
                        <a:pt x="447" y="1219"/>
                        <a:pt x="432" y="1217"/>
                        <a:pt x="418" y="1212"/>
                      </a:cubicBezTo>
                      <a:cubicBezTo>
                        <a:pt x="375" y="1191"/>
                        <a:pt x="333" y="1143"/>
                        <a:pt x="333" y="1101"/>
                      </a:cubicBezTo>
                      <a:cubicBezTo>
                        <a:pt x="314" y="976"/>
                        <a:pt x="265" y="927"/>
                        <a:pt x="214" y="927"/>
                      </a:cubicBezTo>
                      <a:cubicBezTo>
                        <a:pt x="193" y="927"/>
                        <a:pt x="173" y="934"/>
                        <a:pt x="153" y="948"/>
                      </a:cubicBezTo>
                      <a:cubicBezTo>
                        <a:pt x="111" y="969"/>
                        <a:pt x="69" y="1011"/>
                        <a:pt x="69" y="1080"/>
                      </a:cubicBezTo>
                      <a:cubicBezTo>
                        <a:pt x="0" y="1540"/>
                        <a:pt x="418" y="1587"/>
                        <a:pt x="550" y="1587"/>
                      </a:cubicBezTo>
                      <a:cubicBezTo>
                        <a:pt x="661" y="1762"/>
                        <a:pt x="571" y="2005"/>
                        <a:pt x="571" y="2005"/>
                      </a:cubicBezTo>
                      <a:cubicBezTo>
                        <a:pt x="571" y="2005"/>
                        <a:pt x="994" y="2248"/>
                        <a:pt x="1343" y="2513"/>
                      </a:cubicBezTo>
                      <a:cubicBezTo>
                        <a:pt x="1718" y="1455"/>
                        <a:pt x="1676" y="615"/>
                        <a:pt x="1607" y="266"/>
                      </a:cubicBezTo>
                      <a:cubicBezTo>
                        <a:pt x="1586" y="176"/>
                        <a:pt x="1475" y="107"/>
                        <a:pt x="1391" y="107"/>
                      </a:cubicBezTo>
                      <a:cubicBezTo>
                        <a:pt x="1305" y="114"/>
                        <a:pt x="1254" y="168"/>
                        <a:pt x="1226" y="241"/>
                      </a:cubicBezTo>
                      <a:lnTo>
                        <a:pt x="1226" y="241"/>
                      </a:lnTo>
                      <a:cubicBezTo>
                        <a:pt x="1207" y="107"/>
                        <a:pt x="1167" y="1"/>
                        <a:pt x="1089"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4" name="Google Shape;1674;p50"/>
                <p:cNvSpPr/>
                <p:nvPr/>
              </p:nvSpPr>
              <p:spPr>
                <a:xfrm>
                  <a:off x="-662614" y="1869527"/>
                  <a:ext cx="155191" cy="207105"/>
                </a:xfrm>
                <a:custGeom>
                  <a:avLst/>
                  <a:gdLst/>
                  <a:ahLst/>
                  <a:cxnLst/>
                  <a:rect l="l" t="t" r="r" b="b"/>
                  <a:pathLst>
                    <a:path w="1106" h="1476" extrusionOk="0">
                      <a:moveTo>
                        <a:pt x="730" y="1"/>
                      </a:moveTo>
                      <a:cubicBezTo>
                        <a:pt x="730" y="1"/>
                        <a:pt x="180" y="709"/>
                        <a:pt x="69" y="841"/>
                      </a:cubicBezTo>
                      <a:cubicBezTo>
                        <a:pt x="48" y="973"/>
                        <a:pt x="1" y="1476"/>
                        <a:pt x="1" y="1476"/>
                      </a:cubicBezTo>
                      <a:cubicBezTo>
                        <a:pt x="1" y="1476"/>
                        <a:pt x="820" y="1454"/>
                        <a:pt x="1106" y="1190"/>
                      </a:cubicBezTo>
                      <a:cubicBezTo>
                        <a:pt x="973" y="1016"/>
                        <a:pt x="905" y="508"/>
                        <a:pt x="952" y="376"/>
                      </a:cubicBezTo>
                      <a:cubicBezTo>
                        <a:pt x="995" y="244"/>
                        <a:pt x="1037" y="69"/>
                        <a:pt x="1037" y="69"/>
                      </a:cubicBezTo>
                      <a:lnTo>
                        <a:pt x="730" y="1"/>
                      </a:ln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5" name="Google Shape;1675;p50"/>
                <p:cNvSpPr/>
                <p:nvPr/>
              </p:nvSpPr>
              <p:spPr>
                <a:xfrm>
                  <a:off x="-699658" y="2009005"/>
                  <a:ext cx="683346" cy="584412"/>
                </a:xfrm>
                <a:custGeom>
                  <a:avLst/>
                  <a:gdLst/>
                  <a:ahLst/>
                  <a:cxnLst/>
                  <a:rect l="l" t="t" r="r" b="b"/>
                  <a:pathLst>
                    <a:path w="4870" h="4165" extrusionOk="0">
                      <a:moveTo>
                        <a:pt x="1370" y="0"/>
                      </a:moveTo>
                      <a:cubicBezTo>
                        <a:pt x="1370" y="0"/>
                        <a:pt x="854" y="332"/>
                        <a:pt x="400" y="332"/>
                      </a:cubicBezTo>
                      <a:cubicBezTo>
                        <a:pt x="332" y="332"/>
                        <a:pt x="265" y="324"/>
                        <a:pt x="201" y="307"/>
                      </a:cubicBezTo>
                      <a:lnTo>
                        <a:pt x="201" y="307"/>
                      </a:lnTo>
                      <a:cubicBezTo>
                        <a:pt x="69" y="794"/>
                        <a:pt x="0" y="3548"/>
                        <a:pt x="2691" y="4050"/>
                      </a:cubicBezTo>
                      <a:cubicBezTo>
                        <a:pt x="2691" y="4067"/>
                        <a:pt x="3495" y="4164"/>
                        <a:pt x="4133" y="4164"/>
                      </a:cubicBezTo>
                      <a:cubicBezTo>
                        <a:pt x="4479" y="4164"/>
                        <a:pt x="4777" y="4136"/>
                        <a:pt x="4870" y="4050"/>
                      </a:cubicBezTo>
                      <a:lnTo>
                        <a:pt x="4716" y="1190"/>
                      </a:lnTo>
                      <a:cubicBezTo>
                        <a:pt x="4716" y="1190"/>
                        <a:pt x="4256" y="1322"/>
                        <a:pt x="3791" y="1386"/>
                      </a:cubicBezTo>
                      <a:cubicBezTo>
                        <a:pt x="3463" y="1454"/>
                        <a:pt x="3130" y="1476"/>
                        <a:pt x="2956" y="1476"/>
                      </a:cubicBezTo>
                      <a:cubicBezTo>
                        <a:pt x="2824" y="1476"/>
                        <a:pt x="1676" y="1433"/>
                        <a:pt x="137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6" name="Google Shape;1676;p50"/>
                <p:cNvSpPr/>
                <p:nvPr/>
              </p:nvSpPr>
              <p:spPr>
                <a:xfrm>
                  <a:off x="-644091" y="1835429"/>
                  <a:ext cx="136669" cy="161503"/>
                </a:xfrm>
                <a:custGeom>
                  <a:avLst/>
                  <a:gdLst/>
                  <a:ahLst/>
                  <a:cxnLst/>
                  <a:rect l="l" t="t" r="r" b="b"/>
                  <a:pathLst>
                    <a:path w="974" h="1151" extrusionOk="0">
                      <a:moveTo>
                        <a:pt x="794" y="0"/>
                      </a:moveTo>
                      <a:lnTo>
                        <a:pt x="1" y="1105"/>
                      </a:lnTo>
                      <a:cubicBezTo>
                        <a:pt x="27" y="1126"/>
                        <a:pt x="27" y="1126"/>
                        <a:pt x="48" y="1148"/>
                      </a:cubicBezTo>
                      <a:cubicBezTo>
                        <a:pt x="51" y="1150"/>
                        <a:pt x="56" y="1151"/>
                        <a:pt x="64" y="1151"/>
                      </a:cubicBezTo>
                      <a:cubicBezTo>
                        <a:pt x="128" y="1151"/>
                        <a:pt x="357" y="1079"/>
                        <a:pt x="376" y="1037"/>
                      </a:cubicBezTo>
                      <a:cubicBezTo>
                        <a:pt x="397" y="994"/>
                        <a:pt x="641" y="994"/>
                        <a:pt x="641" y="994"/>
                      </a:cubicBezTo>
                      <a:cubicBezTo>
                        <a:pt x="641" y="994"/>
                        <a:pt x="641" y="793"/>
                        <a:pt x="688" y="709"/>
                      </a:cubicBezTo>
                      <a:cubicBezTo>
                        <a:pt x="730" y="598"/>
                        <a:pt x="974" y="466"/>
                        <a:pt x="905" y="111"/>
                      </a:cubicBezTo>
                      <a:cubicBezTo>
                        <a:pt x="905" y="111"/>
                        <a:pt x="794" y="27"/>
                        <a:pt x="794"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p50"/>
                <p:cNvSpPr/>
                <p:nvPr/>
              </p:nvSpPr>
              <p:spPr>
                <a:xfrm>
                  <a:off x="-718181" y="1776495"/>
                  <a:ext cx="173713" cy="167396"/>
                </a:xfrm>
                <a:custGeom>
                  <a:avLst/>
                  <a:gdLst/>
                  <a:ahLst/>
                  <a:cxnLst/>
                  <a:rect l="l" t="t" r="r" b="b"/>
                  <a:pathLst>
                    <a:path w="1238" h="1193" extrusionOk="0">
                      <a:moveTo>
                        <a:pt x="808" y="0"/>
                      </a:moveTo>
                      <a:cubicBezTo>
                        <a:pt x="612" y="0"/>
                        <a:pt x="455" y="107"/>
                        <a:pt x="333" y="267"/>
                      </a:cubicBezTo>
                      <a:cubicBezTo>
                        <a:pt x="222" y="447"/>
                        <a:pt x="0" y="732"/>
                        <a:pt x="111" y="928"/>
                      </a:cubicBezTo>
                      <a:cubicBezTo>
                        <a:pt x="132" y="997"/>
                        <a:pt x="222" y="1039"/>
                        <a:pt x="291" y="1081"/>
                      </a:cubicBezTo>
                      <a:lnTo>
                        <a:pt x="312" y="1081"/>
                      </a:lnTo>
                      <a:lnTo>
                        <a:pt x="312" y="1108"/>
                      </a:lnTo>
                      <a:lnTo>
                        <a:pt x="333" y="1108"/>
                      </a:lnTo>
                      <a:cubicBezTo>
                        <a:pt x="397" y="1150"/>
                        <a:pt x="487" y="1171"/>
                        <a:pt x="508" y="1192"/>
                      </a:cubicBezTo>
                      <a:cubicBezTo>
                        <a:pt x="555" y="1192"/>
                        <a:pt x="598" y="1192"/>
                        <a:pt x="640" y="1171"/>
                      </a:cubicBezTo>
                      <a:lnTo>
                        <a:pt x="640" y="1150"/>
                      </a:lnTo>
                      <a:cubicBezTo>
                        <a:pt x="687" y="1108"/>
                        <a:pt x="709" y="1060"/>
                        <a:pt x="687" y="1018"/>
                      </a:cubicBezTo>
                      <a:lnTo>
                        <a:pt x="687" y="975"/>
                      </a:lnTo>
                      <a:lnTo>
                        <a:pt x="661" y="949"/>
                      </a:lnTo>
                      <a:cubicBezTo>
                        <a:pt x="687" y="949"/>
                        <a:pt x="687" y="949"/>
                        <a:pt x="709" y="975"/>
                      </a:cubicBezTo>
                      <a:cubicBezTo>
                        <a:pt x="751" y="975"/>
                        <a:pt x="793" y="949"/>
                        <a:pt x="820" y="928"/>
                      </a:cubicBezTo>
                      <a:cubicBezTo>
                        <a:pt x="841" y="907"/>
                        <a:pt x="841" y="864"/>
                        <a:pt x="841" y="817"/>
                      </a:cubicBezTo>
                      <a:cubicBezTo>
                        <a:pt x="841" y="796"/>
                        <a:pt x="841" y="775"/>
                        <a:pt x="820" y="775"/>
                      </a:cubicBezTo>
                      <a:lnTo>
                        <a:pt x="793" y="753"/>
                      </a:lnTo>
                      <a:lnTo>
                        <a:pt x="793" y="732"/>
                      </a:lnTo>
                      <a:cubicBezTo>
                        <a:pt x="820" y="753"/>
                        <a:pt x="841" y="753"/>
                        <a:pt x="841" y="753"/>
                      </a:cubicBezTo>
                      <a:lnTo>
                        <a:pt x="862" y="753"/>
                      </a:lnTo>
                      <a:cubicBezTo>
                        <a:pt x="994" y="753"/>
                        <a:pt x="1036" y="621"/>
                        <a:pt x="1015" y="531"/>
                      </a:cubicBezTo>
                      <a:lnTo>
                        <a:pt x="1015" y="489"/>
                      </a:lnTo>
                      <a:lnTo>
                        <a:pt x="1058" y="489"/>
                      </a:lnTo>
                      <a:cubicBezTo>
                        <a:pt x="1073" y="496"/>
                        <a:pt x="1086" y="498"/>
                        <a:pt x="1098" y="498"/>
                      </a:cubicBezTo>
                      <a:cubicBezTo>
                        <a:pt x="1122" y="498"/>
                        <a:pt x="1140" y="489"/>
                        <a:pt x="1169" y="489"/>
                      </a:cubicBezTo>
                      <a:cubicBezTo>
                        <a:pt x="1169" y="468"/>
                        <a:pt x="1190" y="468"/>
                        <a:pt x="1216" y="447"/>
                      </a:cubicBezTo>
                      <a:cubicBezTo>
                        <a:pt x="1216" y="447"/>
                        <a:pt x="1237" y="420"/>
                        <a:pt x="1237" y="378"/>
                      </a:cubicBezTo>
                      <a:lnTo>
                        <a:pt x="1237" y="357"/>
                      </a:lnTo>
                      <a:lnTo>
                        <a:pt x="1237" y="336"/>
                      </a:lnTo>
                      <a:cubicBezTo>
                        <a:pt x="1216" y="246"/>
                        <a:pt x="1169" y="156"/>
                        <a:pt x="1084" y="93"/>
                      </a:cubicBezTo>
                      <a:cubicBezTo>
                        <a:pt x="1036" y="71"/>
                        <a:pt x="994" y="50"/>
                        <a:pt x="925" y="24"/>
                      </a:cubicBezTo>
                      <a:cubicBezTo>
                        <a:pt x="904" y="24"/>
                        <a:pt x="883" y="3"/>
                        <a:pt x="862" y="3"/>
                      </a:cubicBezTo>
                      <a:cubicBezTo>
                        <a:pt x="844" y="1"/>
                        <a:pt x="826" y="0"/>
                        <a:pt x="808" y="0"/>
                      </a:cubicBezTo>
                      <a:close/>
                    </a:path>
                  </a:pathLst>
                </a:custGeom>
                <a:solidFill>
                  <a:srgbClr val="F76B0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50"/>
                <p:cNvSpPr/>
                <p:nvPr/>
              </p:nvSpPr>
              <p:spPr>
                <a:xfrm>
                  <a:off x="-615746" y="1813960"/>
                  <a:ext cx="71281" cy="32413"/>
                </a:xfrm>
                <a:custGeom>
                  <a:avLst/>
                  <a:gdLst/>
                  <a:ahLst/>
                  <a:cxnLst/>
                  <a:rect l="l" t="t" r="r" b="b"/>
                  <a:pathLst>
                    <a:path w="508" h="231" extrusionOk="0">
                      <a:moveTo>
                        <a:pt x="1" y="0"/>
                      </a:moveTo>
                      <a:cubicBezTo>
                        <a:pt x="64" y="22"/>
                        <a:pt x="132" y="69"/>
                        <a:pt x="174" y="132"/>
                      </a:cubicBezTo>
                      <a:lnTo>
                        <a:pt x="264" y="201"/>
                      </a:lnTo>
                      <a:lnTo>
                        <a:pt x="285" y="201"/>
                      </a:lnTo>
                      <a:cubicBezTo>
                        <a:pt x="285" y="222"/>
                        <a:pt x="285" y="222"/>
                        <a:pt x="306" y="222"/>
                      </a:cubicBezTo>
                      <a:lnTo>
                        <a:pt x="328" y="222"/>
                      </a:lnTo>
                      <a:cubicBezTo>
                        <a:pt x="340" y="228"/>
                        <a:pt x="354" y="230"/>
                        <a:pt x="369" y="230"/>
                      </a:cubicBezTo>
                      <a:cubicBezTo>
                        <a:pt x="408" y="230"/>
                        <a:pt x="451" y="211"/>
                        <a:pt x="486" y="180"/>
                      </a:cubicBezTo>
                      <a:cubicBezTo>
                        <a:pt x="486" y="180"/>
                        <a:pt x="507" y="153"/>
                        <a:pt x="507" y="111"/>
                      </a:cubicBezTo>
                      <a:lnTo>
                        <a:pt x="507" y="90"/>
                      </a:lnTo>
                      <a:cubicBezTo>
                        <a:pt x="486" y="153"/>
                        <a:pt x="460" y="201"/>
                        <a:pt x="396" y="201"/>
                      </a:cubicBezTo>
                      <a:cubicBezTo>
                        <a:pt x="375" y="201"/>
                        <a:pt x="328" y="201"/>
                        <a:pt x="285" y="180"/>
                      </a:cubicBezTo>
                      <a:cubicBezTo>
                        <a:pt x="243" y="153"/>
                        <a:pt x="222" y="132"/>
                        <a:pt x="195" y="111"/>
                      </a:cubicBezTo>
                      <a:cubicBezTo>
                        <a:pt x="132" y="69"/>
                        <a:pt x="64" y="22"/>
                        <a:pt x="1" y="0"/>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9" name="Google Shape;1679;p50"/>
                <p:cNvSpPr/>
                <p:nvPr/>
              </p:nvSpPr>
              <p:spPr>
                <a:xfrm>
                  <a:off x="-652931" y="1848058"/>
                  <a:ext cx="80262" cy="34237"/>
                </a:xfrm>
                <a:custGeom>
                  <a:avLst/>
                  <a:gdLst/>
                  <a:ahLst/>
                  <a:cxnLst/>
                  <a:rect l="l" t="t" r="r" b="b"/>
                  <a:pathLst>
                    <a:path w="572" h="244" extrusionOk="0">
                      <a:moveTo>
                        <a:pt x="0" y="0"/>
                      </a:moveTo>
                      <a:lnTo>
                        <a:pt x="0" y="0"/>
                      </a:lnTo>
                      <a:cubicBezTo>
                        <a:pt x="43" y="21"/>
                        <a:pt x="90" y="43"/>
                        <a:pt x="111" y="69"/>
                      </a:cubicBezTo>
                      <a:cubicBezTo>
                        <a:pt x="154" y="90"/>
                        <a:pt x="196" y="111"/>
                        <a:pt x="222" y="132"/>
                      </a:cubicBezTo>
                      <a:cubicBezTo>
                        <a:pt x="244" y="154"/>
                        <a:pt x="307" y="201"/>
                        <a:pt x="328" y="222"/>
                      </a:cubicBezTo>
                      <a:cubicBezTo>
                        <a:pt x="355" y="243"/>
                        <a:pt x="376" y="243"/>
                        <a:pt x="376" y="243"/>
                      </a:cubicBezTo>
                      <a:cubicBezTo>
                        <a:pt x="508" y="243"/>
                        <a:pt x="571" y="111"/>
                        <a:pt x="550" y="21"/>
                      </a:cubicBezTo>
                      <a:lnTo>
                        <a:pt x="550" y="21"/>
                      </a:lnTo>
                      <a:cubicBezTo>
                        <a:pt x="550" y="69"/>
                        <a:pt x="529" y="90"/>
                        <a:pt x="529" y="111"/>
                      </a:cubicBezTo>
                      <a:cubicBezTo>
                        <a:pt x="508" y="132"/>
                        <a:pt x="487" y="175"/>
                        <a:pt x="460" y="201"/>
                      </a:cubicBezTo>
                      <a:lnTo>
                        <a:pt x="376" y="201"/>
                      </a:lnTo>
                      <a:cubicBezTo>
                        <a:pt x="355" y="201"/>
                        <a:pt x="328" y="175"/>
                        <a:pt x="307" y="175"/>
                      </a:cubicBezTo>
                      <a:cubicBezTo>
                        <a:pt x="286" y="154"/>
                        <a:pt x="265" y="132"/>
                        <a:pt x="244" y="111"/>
                      </a:cubicBezTo>
                      <a:cubicBezTo>
                        <a:pt x="196" y="90"/>
                        <a:pt x="154" y="69"/>
                        <a:pt x="133" y="42"/>
                      </a:cubicBezTo>
                      <a:cubicBezTo>
                        <a:pt x="90" y="21"/>
                        <a:pt x="43" y="21"/>
                        <a:pt x="0" y="0"/>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0" name="Google Shape;1680;p50"/>
                <p:cNvSpPr/>
                <p:nvPr/>
              </p:nvSpPr>
              <p:spPr>
                <a:xfrm>
                  <a:off x="-606906" y="1828132"/>
                  <a:ext cx="52759" cy="54162"/>
                </a:xfrm>
                <a:custGeom>
                  <a:avLst/>
                  <a:gdLst/>
                  <a:ahLst/>
                  <a:cxnLst/>
                  <a:rect l="l" t="t" r="r" b="b"/>
                  <a:pathLst>
                    <a:path w="376" h="386" extrusionOk="0">
                      <a:moveTo>
                        <a:pt x="163" y="1"/>
                      </a:moveTo>
                      <a:cubicBezTo>
                        <a:pt x="152" y="1"/>
                        <a:pt x="141" y="3"/>
                        <a:pt x="132" y="10"/>
                      </a:cubicBezTo>
                      <a:cubicBezTo>
                        <a:pt x="111" y="10"/>
                        <a:pt x="90" y="10"/>
                        <a:pt x="69" y="31"/>
                      </a:cubicBezTo>
                      <a:cubicBezTo>
                        <a:pt x="27" y="79"/>
                        <a:pt x="0" y="121"/>
                        <a:pt x="0" y="184"/>
                      </a:cubicBezTo>
                      <a:cubicBezTo>
                        <a:pt x="0" y="232"/>
                        <a:pt x="0" y="274"/>
                        <a:pt x="27" y="317"/>
                      </a:cubicBezTo>
                      <a:cubicBezTo>
                        <a:pt x="48" y="343"/>
                        <a:pt x="48" y="364"/>
                        <a:pt x="69" y="385"/>
                      </a:cubicBezTo>
                      <a:cubicBezTo>
                        <a:pt x="201" y="385"/>
                        <a:pt x="243" y="253"/>
                        <a:pt x="222" y="163"/>
                      </a:cubicBezTo>
                      <a:lnTo>
                        <a:pt x="222" y="121"/>
                      </a:lnTo>
                      <a:lnTo>
                        <a:pt x="265" y="121"/>
                      </a:lnTo>
                      <a:cubicBezTo>
                        <a:pt x="280" y="128"/>
                        <a:pt x="293" y="130"/>
                        <a:pt x="305" y="130"/>
                      </a:cubicBezTo>
                      <a:cubicBezTo>
                        <a:pt x="329" y="130"/>
                        <a:pt x="347" y="121"/>
                        <a:pt x="376" y="121"/>
                      </a:cubicBezTo>
                      <a:cubicBezTo>
                        <a:pt x="354" y="100"/>
                        <a:pt x="354" y="100"/>
                        <a:pt x="333" y="100"/>
                      </a:cubicBezTo>
                      <a:cubicBezTo>
                        <a:pt x="291" y="79"/>
                        <a:pt x="265" y="31"/>
                        <a:pt x="222" y="10"/>
                      </a:cubicBezTo>
                      <a:cubicBezTo>
                        <a:pt x="208" y="10"/>
                        <a:pt x="185" y="1"/>
                        <a:pt x="163" y="1"/>
                      </a:cubicBezTo>
                      <a:close/>
                    </a:path>
                  </a:pathLst>
                </a:custGeom>
                <a:solidFill>
                  <a:srgbClr val="C9540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50"/>
                <p:cNvSpPr/>
                <p:nvPr/>
              </p:nvSpPr>
              <p:spPr>
                <a:xfrm>
                  <a:off x="-600311" y="1826449"/>
                  <a:ext cx="77315" cy="86995"/>
                </a:xfrm>
                <a:custGeom>
                  <a:avLst/>
                  <a:gdLst/>
                  <a:ahLst/>
                  <a:cxnLst/>
                  <a:rect l="l" t="t" r="r" b="b"/>
                  <a:pathLst>
                    <a:path w="551" h="620" extrusionOk="0">
                      <a:moveTo>
                        <a:pt x="133" y="1"/>
                      </a:moveTo>
                      <a:cubicBezTo>
                        <a:pt x="112" y="1"/>
                        <a:pt x="85" y="22"/>
                        <a:pt x="64" y="43"/>
                      </a:cubicBezTo>
                      <a:cubicBezTo>
                        <a:pt x="22" y="91"/>
                        <a:pt x="1" y="133"/>
                        <a:pt x="1" y="175"/>
                      </a:cubicBezTo>
                      <a:cubicBezTo>
                        <a:pt x="1" y="223"/>
                        <a:pt x="1" y="286"/>
                        <a:pt x="22" y="329"/>
                      </a:cubicBezTo>
                      <a:lnTo>
                        <a:pt x="154" y="461"/>
                      </a:lnTo>
                      <a:cubicBezTo>
                        <a:pt x="175" y="487"/>
                        <a:pt x="196" y="530"/>
                        <a:pt x="218" y="551"/>
                      </a:cubicBezTo>
                      <a:cubicBezTo>
                        <a:pt x="218" y="572"/>
                        <a:pt x="265" y="593"/>
                        <a:pt x="265" y="619"/>
                      </a:cubicBezTo>
                      <a:cubicBezTo>
                        <a:pt x="286" y="619"/>
                        <a:pt x="286" y="551"/>
                        <a:pt x="286" y="551"/>
                      </a:cubicBezTo>
                      <a:cubicBezTo>
                        <a:pt x="307" y="508"/>
                        <a:pt x="329" y="461"/>
                        <a:pt x="376" y="419"/>
                      </a:cubicBezTo>
                      <a:cubicBezTo>
                        <a:pt x="376" y="400"/>
                        <a:pt x="478" y="279"/>
                        <a:pt x="532" y="279"/>
                      </a:cubicBezTo>
                      <a:cubicBezTo>
                        <a:pt x="539" y="279"/>
                        <a:pt x="546" y="281"/>
                        <a:pt x="551" y="286"/>
                      </a:cubicBezTo>
                      <a:cubicBezTo>
                        <a:pt x="508" y="196"/>
                        <a:pt x="418" y="154"/>
                        <a:pt x="329" y="91"/>
                      </a:cubicBezTo>
                      <a:cubicBezTo>
                        <a:pt x="307" y="64"/>
                        <a:pt x="265" y="22"/>
                        <a:pt x="218" y="22"/>
                      </a:cubicBezTo>
                      <a:cubicBezTo>
                        <a:pt x="196" y="1"/>
                        <a:pt x="175" y="1"/>
                        <a:pt x="133" y="1"/>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50"/>
                <p:cNvSpPr/>
                <p:nvPr/>
              </p:nvSpPr>
              <p:spPr>
                <a:xfrm>
                  <a:off x="-705552" y="1776775"/>
                  <a:ext cx="117305" cy="167115"/>
                </a:xfrm>
                <a:custGeom>
                  <a:avLst/>
                  <a:gdLst/>
                  <a:ahLst/>
                  <a:cxnLst/>
                  <a:rect l="l" t="t" r="r" b="b"/>
                  <a:pathLst>
                    <a:path w="836" h="1191" extrusionOk="0">
                      <a:moveTo>
                        <a:pt x="730" y="1"/>
                      </a:moveTo>
                      <a:cubicBezTo>
                        <a:pt x="529" y="1"/>
                        <a:pt x="375" y="112"/>
                        <a:pt x="243" y="265"/>
                      </a:cubicBezTo>
                      <a:cubicBezTo>
                        <a:pt x="243" y="286"/>
                        <a:pt x="222" y="313"/>
                        <a:pt x="222" y="313"/>
                      </a:cubicBezTo>
                      <a:cubicBezTo>
                        <a:pt x="153" y="397"/>
                        <a:pt x="111" y="487"/>
                        <a:pt x="69" y="577"/>
                      </a:cubicBezTo>
                      <a:cubicBezTo>
                        <a:pt x="21" y="640"/>
                        <a:pt x="0" y="730"/>
                        <a:pt x="0" y="794"/>
                      </a:cubicBezTo>
                      <a:cubicBezTo>
                        <a:pt x="0" y="841"/>
                        <a:pt x="0" y="884"/>
                        <a:pt x="21" y="926"/>
                      </a:cubicBezTo>
                      <a:cubicBezTo>
                        <a:pt x="42" y="995"/>
                        <a:pt x="132" y="1037"/>
                        <a:pt x="201" y="1079"/>
                      </a:cubicBezTo>
                      <a:lnTo>
                        <a:pt x="222" y="1079"/>
                      </a:lnTo>
                      <a:lnTo>
                        <a:pt x="222" y="1106"/>
                      </a:lnTo>
                      <a:lnTo>
                        <a:pt x="243" y="1106"/>
                      </a:lnTo>
                      <a:cubicBezTo>
                        <a:pt x="307" y="1148"/>
                        <a:pt x="397" y="1169"/>
                        <a:pt x="418" y="1190"/>
                      </a:cubicBezTo>
                      <a:lnTo>
                        <a:pt x="486" y="1190"/>
                      </a:lnTo>
                      <a:cubicBezTo>
                        <a:pt x="508" y="1190"/>
                        <a:pt x="529" y="1190"/>
                        <a:pt x="550" y="1169"/>
                      </a:cubicBezTo>
                      <a:lnTo>
                        <a:pt x="550" y="1148"/>
                      </a:lnTo>
                      <a:cubicBezTo>
                        <a:pt x="597" y="1127"/>
                        <a:pt x="597" y="1079"/>
                        <a:pt x="597" y="1037"/>
                      </a:cubicBezTo>
                      <a:lnTo>
                        <a:pt x="597" y="1016"/>
                      </a:lnTo>
                      <a:lnTo>
                        <a:pt x="597" y="973"/>
                      </a:lnTo>
                      <a:lnTo>
                        <a:pt x="571" y="947"/>
                      </a:lnTo>
                      <a:cubicBezTo>
                        <a:pt x="597" y="947"/>
                        <a:pt x="597" y="947"/>
                        <a:pt x="619" y="973"/>
                      </a:cubicBezTo>
                      <a:lnTo>
                        <a:pt x="640" y="973"/>
                      </a:lnTo>
                      <a:cubicBezTo>
                        <a:pt x="682" y="973"/>
                        <a:pt x="703" y="947"/>
                        <a:pt x="730" y="926"/>
                      </a:cubicBezTo>
                      <a:cubicBezTo>
                        <a:pt x="571" y="815"/>
                        <a:pt x="529" y="709"/>
                        <a:pt x="508" y="577"/>
                      </a:cubicBezTo>
                      <a:lnTo>
                        <a:pt x="486" y="577"/>
                      </a:lnTo>
                      <a:cubicBezTo>
                        <a:pt x="465" y="551"/>
                        <a:pt x="418" y="529"/>
                        <a:pt x="375" y="508"/>
                      </a:cubicBezTo>
                      <a:lnTo>
                        <a:pt x="375" y="508"/>
                      </a:lnTo>
                      <a:cubicBezTo>
                        <a:pt x="418" y="529"/>
                        <a:pt x="465" y="529"/>
                        <a:pt x="508" y="550"/>
                      </a:cubicBezTo>
                      <a:lnTo>
                        <a:pt x="508" y="577"/>
                      </a:lnTo>
                      <a:cubicBezTo>
                        <a:pt x="529" y="286"/>
                        <a:pt x="835" y="22"/>
                        <a:pt x="835" y="22"/>
                      </a:cubicBezTo>
                      <a:cubicBezTo>
                        <a:pt x="814" y="22"/>
                        <a:pt x="793" y="1"/>
                        <a:pt x="772" y="1"/>
                      </a:cubicBezTo>
                      <a:close/>
                    </a:path>
                  </a:pathLst>
                </a:custGeom>
                <a:solidFill>
                  <a:srgbClr val="F7660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50"/>
                <p:cNvSpPr/>
                <p:nvPr/>
              </p:nvSpPr>
              <p:spPr>
                <a:xfrm>
                  <a:off x="595644" y="4401469"/>
                  <a:ext cx="370999" cy="476790"/>
                </a:xfrm>
                <a:custGeom>
                  <a:avLst/>
                  <a:gdLst/>
                  <a:ahLst/>
                  <a:cxnLst/>
                  <a:rect l="l" t="t" r="r" b="b"/>
                  <a:pathLst>
                    <a:path w="2644" h="3398" extrusionOk="0">
                      <a:moveTo>
                        <a:pt x="1766" y="1"/>
                      </a:moveTo>
                      <a:lnTo>
                        <a:pt x="466" y="1566"/>
                      </a:lnTo>
                      <a:cubicBezTo>
                        <a:pt x="466" y="1566"/>
                        <a:pt x="640" y="2005"/>
                        <a:pt x="333" y="2512"/>
                      </a:cubicBezTo>
                      <a:cubicBezTo>
                        <a:pt x="90" y="2861"/>
                        <a:pt x="0" y="3104"/>
                        <a:pt x="90" y="3284"/>
                      </a:cubicBezTo>
                      <a:cubicBezTo>
                        <a:pt x="114" y="3359"/>
                        <a:pt x="173" y="3398"/>
                        <a:pt x="237" y="3398"/>
                      </a:cubicBezTo>
                      <a:cubicBezTo>
                        <a:pt x="286" y="3398"/>
                        <a:pt x="337" y="3375"/>
                        <a:pt x="376" y="3326"/>
                      </a:cubicBezTo>
                      <a:lnTo>
                        <a:pt x="2602" y="662"/>
                      </a:lnTo>
                      <a:cubicBezTo>
                        <a:pt x="2644" y="614"/>
                        <a:pt x="2644" y="530"/>
                        <a:pt x="2580" y="482"/>
                      </a:cubicBezTo>
                      <a:cubicBezTo>
                        <a:pt x="2427" y="329"/>
                        <a:pt x="2115" y="22"/>
                        <a:pt x="176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4" name="Google Shape;1684;p50"/>
                <p:cNvSpPr/>
                <p:nvPr/>
              </p:nvSpPr>
              <p:spPr>
                <a:xfrm>
                  <a:off x="-285010" y="2987740"/>
                  <a:ext cx="484516" cy="1779475"/>
                </a:xfrm>
                <a:custGeom>
                  <a:avLst/>
                  <a:gdLst/>
                  <a:ahLst/>
                  <a:cxnLst/>
                  <a:rect l="l" t="t" r="r" b="b"/>
                  <a:pathLst>
                    <a:path w="3453" h="12682" extrusionOk="0">
                      <a:moveTo>
                        <a:pt x="3067" y="0"/>
                      </a:moveTo>
                      <a:cubicBezTo>
                        <a:pt x="3065" y="0"/>
                        <a:pt x="3063" y="3"/>
                        <a:pt x="3062" y="10"/>
                      </a:cubicBezTo>
                      <a:cubicBezTo>
                        <a:pt x="3041" y="142"/>
                        <a:pt x="1" y="887"/>
                        <a:pt x="1" y="887"/>
                      </a:cubicBezTo>
                      <a:cubicBezTo>
                        <a:pt x="1" y="887"/>
                        <a:pt x="154" y="4963"/>
                        <a:pt x="397" y="8310"/>
                      </a:cubicBezTo>
                      <a:cubicBezTo>
                        <a:pt x="640" y="10425"/>
                        <a:pt x="968" y="12122"/>
                        <a:pt x="878" y="12608"/>
                      </a:cubicBezTo>
                      <a:cubicBezTo>
                        <a:pt x="1687" y="12668"/>
                        <a:pt x="2193" y="12682"/>
                        <a:pt x="2489" y="12682"/>
                      </a:cubicBezTo>
                      <a:cubicBezTo>
                        <a:pt x="2742" y="12682"/>
                        <a:pt x="2840" y="12672"/>
                        <a:pt x="2840" y="12672"/>
                      </a:cubicBezTo>
                      <a:lnTo>
                        <a:pt x="3020" y="8490"/>
                      </a:lnTo>
                      <a:lnTo>
                        <a:pt x="3104" y="6264"/>
                      </a:lnTo>
                      <a:cubicBezTo>
                        <a:pt x="3104" y="6264"/>
                        <a:pt x="3194" y="1263"/>
                        <a:pt x="3326" y="1241"/>
                      </a:cubicBezTo>
                      <a:cubicBezTo>
                        <a:pt x="3452" y="1221"/>
                        <a:pt x="3117" y="0"/>
                        <a:pt x="3067"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5" name="Google Shape;1685;p50"/>
                <p:cNvSpPr/>
                <p:nvPr/>
              </p:nvSpPr>
              <p:spPr>
                <a:xfrm>
                  <a:off x="-83930" y="3040922"/>
                  <a:ext cx="939285" cy="1601836"/>
                </a:xfrm>
                <a:custGeom>
                  <a:avLst/>
                  <a:gdLst/>
                  <a:ahLst/>
                  <a:cxnLst/>
                  <a:rect l="l" t="t" r="r" b="b"/>
                  <a:pathLst>
                    <a:path w="6694" h="11416" extrusionOk="0">
                      <a:moveTo>
                        <a:pt x="3786" y="1"/>
                      </a:moveTo>
                      <a:lnTo>
                        <a:pt x="439" y="730"/>
                      </a:lnTo>
                      <a:cubicBezTo>
                        <a:pt x="439" y="730"/>
                        <a:pt x="1" y="3569"/>
                        <a:pt x="550" y="5906"/>
                      </a:cubicBezTo>
                      <a:cubicBezTo>
                        <a:pt x="704" y="6588"/>
                        <a:pt x="1190" y="7360"/>
                        <a:pt x="1803" y="8090"/>
                      </a:cubicBezTo>
                      <a:cubicBezTo>
                        <a:pt x="3236" y="9850"/>
                        <a:pt x="5330" y="11415"/>
                        <a:pt x="5330" y="11415"/>
                      </a:cubicBezTo>
                      <a:cubicBezTo>
                        <a:pt x="5330" y="11415"/>
                        <a:pt x="6213" y="10532"/>
                        <a:pt x="6694" y="9697"/>
                      </a:cubicBezTo>
                      <a:cubicBezTo>
                        <a:pt x="5287" y="8375"/>
                        <a:pt x="4468" y="7360"/>
                        <a:pt x="4008" y="6588"/>
                      </a:cubicBezTo>
                      <a:cubicBezTo>
                        <a:pt x="3458" y="5663"/>
                        <a:pt x="3437" y="5071"/>
                        <a:pt x="3479" y="4717"/>
                      </a:cubicBezTo>
                      <a:cubicBezTo>
                        <a:pt x="4119" y="445"/>
                        <a:pt x="3786" y="1"/>
                        <a:pt x="37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50"/>
                <p:cNvSpPr/>
                <p:nvPr/>
              </p:nvSpPr>
              <p:spPr>
                <a:xfrm>
                  <a:off x="332963" y="3069126"/>
                  <a:ext cx="500933" cy="1378455"/>
                </a:xfrm>
                <a:custGeom>
                  <a:avLst/>
                  <a:gdLst/>
                  <a:ahLst/>
                  <a:cxnLst/>
                  <a:rect l="l" t="t" r="r" b="b"/>
                  <a:pathLst>
                    <a:path w="3570" h="9824" extrusionOk="0">
                      <a:moveTo>
                        <a:pt x="355" y="1"/>
                      </a:moveTo>
                      <a:lnTo>
                        <a:pt x="286" y="22"/>
                      </a:lnTo>
                      <a:cubicBezTo>
                        <a:pt x="307" y="133"/>
                        <a:pt x="355" y="550"/>
                        <a:pt x="355" y="1301"/>
                      </a:cubicBezTo>
                      <a:cubicBezTo>
                        <a:pt x="355" y="2047"/>
                        <a:pt x="286" y="3130"/>
                        <a:pt x="43" y="4537"/>
                      </a:cubicBezTo>
                      <a:cubicBezTo>
                        <a:pt x="22" y="4669"/>
                        <a:pt x="1" y="4822"/>
                        <a:pt x="1" y="4981"/>
                      </a:cubicBezTo>
                      <a:cubicBezTo>
                        <a:pt x="1" y="5441"/>
                        <a:pt x="133" y="6059"/>
                        <a:pt x="641" y="6831"/>
                      </a:cubicBezTo>
                      <a:cubicBezTo>
                        <a:pt x="1169" y="7624"/>
                        <a:pt x="2026" y="8592"/>
                        <a:pt x="3527" y="9824"/>
                      </a:cubicBezTo>
                      <a:lnTo>
                        <a:pt x="3569" y="9760"/>
                      </a:lnTo>
                      <a:cubicBezTo>
                        <a:pt x="2073" y="8550"/>
                        <a:pt x="1212" y="7577"/>
                        <a:pt x="704" y="6805"/>
                      </a:cubicBezTo>
                      <a:cubicBezTo>
                        <a:pt x="202" y="6012"/>
                        <a:pt x="70" y="5441"/>
                        <a:pt x="70" y="4981"/>
                      </a:cubicBezTo>
                      <a:cubicBezTo>
                        <a:pt x="70" y="4822"/>
                        <a:pt x="91" y="4669"/>
                        <a:pt x="112" y="4537"/>
                      </a:cubicBezTo>
                      <a:cubicBezTo>
                        <a:pt x="355" y="3130"/>
                        <a:pt x="418" y="2047"/>
                        <a:pt x="418" y="1301"/>
                      </a:cubicBezTo>
                      <a:cubicBezTo>
                        <a:pt x="418" y="439"/>
                        <a:pt x="355" y="1"/>
                        <a:pt x="35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50"/>
                <p:cNvSpPr/>
                <p:nvPr/>
              </p:nvSpPr>
              <p:spPr>
                <a:xfrm>
                  <a:off x="-365493" y="4756900"/>
                  <a:ext cx="519455" cy="135825"/>
                </a:xfrm>
                <a:custGeom>
                  <a:avLst/>
                  <a:gdLst/>
                  <a:ahLst/>
                  <a:cxnLst/>
                  <a:rect l="l" t="t" r="r" b="b"/>
                  <a:pathLst>
                    <a:path w="3702" h="968" extrusionOk="0">
                      <a:moveTo>
                        <a:pt x="1475" y="0"/>
                      </a:moveTo>
                      <a:cubicBezTo>
                        <a:pt x="1475" y="0"/>
                        <a:pt x="1343" y="307"/>
                        <a:pt x="793" y="355"/>
                      </a:cubicBezTo>
                      <a:cubicBezTo>
                        <a:pt x="397" y="376"/>
                        <a:pt x="180" y="460"/>
                        <a:pt x="69" y="619"/>
                      </a:cubicBezTo>
                      <a:cubicBezTo>
                        <a:pt x="0" y="725"/>
                        <a:pt x="90" y="857"/>
                        <a:pt x="201" y="857"/>
                      </a:cubicBezTo>
                      <a:lnTo>
                        <a:pt x="3458" y="968"/>
                      </a:lnTo>
                      <a:cubicBezTo>
                        <a:pt x="3527" y="968"/>
                        <a:pt x="3590" y="926"/>
                        <a:pt x="3590" y="857"/>
                      </a:cubicBezTo>
                      <a:cubicBezTo>
                        <a:pt x="3617" y="661"/>
                        <a:pt x="3701" y="328"/>
                        <a:pt x="3437" y="64"/>
                      </a:cubicBezTo>
                      <a:lnTo>
                        <a:pt x="147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50"/>
                <p:cNvSpPr/>
                <p:nvPr/>
              </p:nvSpPr>
              <p:spPr>
                <a:xfrm>
                  <a:off x="-297639" y="2172900"/>
                  <a:ext cx="803598" cy="1023458"/>
                </a:xfrm>
                <a:custGeom>
                  <a:avLst/>
                  <a:gdLst/>
                  <a:ahLst/>
                  <a:cxnLst/>
                  <a:rect l="l" t="t" r="r" b="b"/>
                  <a:pathLst>
                    <a:path w="5727" h="7294" extrusionOk="0">
                      <a:moveTo>
                        <a:pt x="773" y="265"/>
                      </a:moveTo>
                      <a:lnTo>
                        <a:pt x="730" y="286"/>
                      </a:lnTo>
                      <a:lnTo>
                        <a:pt x="730" y="286"/>
                      </a:lnTo>
                      <a:lnTo>
                        <a:pt x="766" y="277"/>
                      </a:lnTo>
                      <a:lnTo>
                        <a:pt x="766" y="277"/>
                      </a:lnTo>
                      <a:lnTo>
                        <a:pt x="773" y="265"/>
                      </a:lnTo>
                      <a:close/>
                      <a:moveTo>
                        <a:pt x="2777" y="1"/>
                      </a:moveTo>
                      <a:lnTo>
                        <a:pt x="2644" y="22"/>
                      </a:lnTo>
                      <a:lnTo>
                        <a:pt x="1698" y="239"/>
                      </a:lnTo>
                      <a:lnTo>
                        <a:pt x="1365" y="175"/>
                      </a:lnTo>
                      <a:lnTo>
                        <a:pt x="1233" y="154"/>
                      </a:lnTo>
                      <a:lnTo>
                        <a:pt x="1148" y="175"/>
                      </a:lnTo>
                      <a:lnTo>
                        <a:pt x="995" y="218"/>
                      </a:lnTo>
                      <a:lnTo>
                        <a:pt x="766" y="277"/>
                      </a:lnTo>
                      <a:lnTo>
                        <a:pt x="766" y="277"/>
                      </a:lnTo>
                      <a:lnTo>
                        <a:pt x="175" y="1386"/>
                      </a:lnTo>
                      <a:lnTo>
                        <a:pt x="1" y="3501"/>
                      </a:lnTo>
                      <a:cubicBezTo>
                        <a:pt x="1" y="3501"/>
                        <a:pt x="440" y="3501"/>
                        <a:pt x="466" y="3744"/>
                      </a:cubicBezTo>
                      <a:cubicBezTo>
                        <a:pt x="551" y="4183"/>
                        <a:pt x="598" y="5129"/>
                        <a:pt x="419" y="6848"/>
                      </a:cubicBezTo>
                      <a:cubicBezTo>
                        <a:pt x="397" y="6874"/>
                        <a:pt x="397" y="6916"/>
                        <a:pt x="419" y="6959"/>
                      </a:cubicBezTo>
                      <a:lnTo>
                        <a:pt x="419" y="7138"/>
                      </a:lnTo>
                      <a:cubicBezTo>
                        <a:pt x="508" y="7159"/>
                        <a:pt x="598" y="7181"/>
                        <a:pt x="683" y="7181"/>
                      </a:cubicBezTo>
                      <a:cubicBezTo>
                        <a:pt x="1086" y="7261"/>
                        <a:pt x="1489" y="7293"/>
                        <a:pt x="1879" y="7293"/>
                      </a:cubicBezTo>
                      <a:cubicBezTo>
                        <a:pt x="2236" y="7293"/>
                        <a:pt x="2583" y="7266"/>
                        <a:pt x="2909" y="7223"/>
                      </a:cubicBezTo>
                      <a:cubicBezTo>
                        <a:pt x="2999" y="7223"/>
                        <a:pt x="3083" y="7202"/>
                        <a:pt x="3173" y="7181"/>
                      </a:cubicBezTo>
                      <a:cubicBezTo>
                        <a:pt x="4141" y="7048"/>
                        <a:pt x="4960" y="6763"/>
                        <a:pt x="5357" y="6583"/>
                      </a:cubicBezTo>
                      <a:cubicBezTo>
                        <a:pt x="5552" y="6520"/>
                        <a:pt x="5684" y="6345"/>
                        <a:pt x="5684" y="6123"/>
                      </a:cubicBezTo>
                      <a:cubicBezTo>
                        <a:pt x="5727" y="5156"/>
                        <a:pt x="5706" y="2332"/>
                        <a:pt x="4474" y="1032"/>
                      </a:cubicBezTo>
                      <a:cubicBezTo>
                        <a:pt x="4119" y="662"/>
                        <a:pt x="3681" y="371"/>
                        <a:pt x="3326" y="197"/>
                      </a:cubicBezTo>
                      <a:cubicBezTo>
                        <a:pt x="3242" y="154"/>
                        <a:pt x="3152" y="107"/>
                        <a:pt x="3083" y="85"/>
                      </a:cubicBezTo>
                      <a:cubicBezTo>
                        <a:pt x="2999" y="64"/>
                        <a:pt x="2930" y="43"/>
                        <a:pt x="2866" y="22"/>
                      </a:cubicBezTo>
                      <a:cubicBezTo>
                        <a:pt x="2798" y="1"/>
                        <a:pt x="2777" y="1"/>
                        <a:pt x="27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50"/>
                <p:cNvSpPr/>
                <p:nvPr/>
              </p:nvSpPr>
              <p:spPr>
                <a:xfrm>
                  <a:off x="-316161" y="2391800"/>
                  <a:ext cx="49813" cy="488998"/>
                </a:xfrm>
                <a:custGeom>
                  <a:avLst/>
                  <a:gdLst/>
                  <a:ahLst/>
                  <a:cxnLst/>
                  <a:rect l="l" t="t" r="r" b="b"/>
                  <a:pathLst>
                    <a:path w="355" h="3485" extrusionOk="0">
                      <a:moveTo>
                        <a:pt x="286" y="1"/>
                      </a:moveTo>
                      <a:cubicBezTo>
                        <a:pt x="286" y="1"/>
                        <a:pt x="91" y="2073"/>
                        <a:pt x="1" y="3485"/>
                      </a:cubicBezTo>
                      <a:lnTo>
                        <a:pt x="69" y="3485"/>
                      </a:lnTo>
                      <a:cubicBezTo>
                        <a:pt x="112" y="2776"/>
                        <a:pt x="175" y="1920"/>
                        <a:pt x="244" y="1217"/>
                      </a:cubicBezTo>
                      <a:cubicBezTo>
                        <a:pt x="265" y="883"/>
                        <a:pt x="307" y="577"/>
                        <a:pt x="334" y="355"/>
                      </a:cubicBezTo>
                      <a:cubicBezTo>
                        <a:pt x="355" y="159"/>
                        <a:pt x="355" y="27"/>
                        <a:pt x="355" y="27"/>
                      </a:cubicBezTo>
                      <a:lnTo>
                        <a:pt x="28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50"/>
                <p:cNvSpPr/>
                <p:nvPr/>
              </p:nvSpPr>
              <p:spPr>
                <a:xfrm>
                  <a:off x="-328790" y="2769402"/>
                  <a:ext cx="189288" cy="406633"/>
                </a:xfrm>
                <a:custGeom>
                  <a:avLst/>
                  <a:gdLst/>
                  <a:ahLst/>
                  <a:cxnLst/>
                  <a:rect l="l" t="t" r="r" b="b"/>
                  <a:pathLst>
                    <a:path w="1349" h="2898" extrusionOk="0">
                      <a:moveTo>
                        <a:pt x="202" y="1"/>
                      </a:moveTo>
                      <a:cubicBezTo>
                        <a:pt x="202" y="1"/>
                        <a:pt x="1" y="1719"/>
                        <a:pt x="27" y="2200"/>
                      </a:cubicBezTo>
                      <a:cubicBezTo>
                        <a:pt x="48" y="2665"/>
                        <a:pt x="334" y="2776"/>
                        <a:pt x="773" y="2887"/>
                      </a:cubicBezTo>
                      <a:cubicBezTo>
                        <a:pt x="804" y="2894"/>
                        <a:pt x="833" y="2898"/>
                        <a:pt x="861" y="2898"/>
                      </a:cubicBezTo>
                      <a:cubicBezTo>
                        <a:pt x="1252" y="2898"/>
                        <a:pt x="1349" y="2248"/>
                        <a:pt x="1349" y="2248"/>
                      </a:cubicBezTo>
                      <a:lnTo>
                        <a:pt x="1217" y="244"/>
                      </a:lnTo>
                      <a:lnTo>
                        <a:pt x="202"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50"/>
                <p:cNvSpPr/>
                <p:nvPr/>
              </p:nvSpPr>
              <p:spPr>
                <a:xfrm>
                  <a:off x="-300586" y="2833949"/>
                  <a:ext cx="265761" cy="86995"/>
                </a:xfrm>
                <a:custGeom>
                  <a:avLst/>
                  <a:gdLst/>
                  <a:ahLst/>
                  <a:cxnLst/>
                  <a:rect l="l" t="t" r="r" b="b"/>
                  <a:pathLst>
                    <a:path w="1894" h="620" extrusionOk="0">
                      <a:moveTo>
                        <a:pt x="1" y="1"/>
                      </a:moveTo>
                      <a:cubicBezTo>
                        <a:pt x="133" y="112"/>
                        <a:pt x="265" y="201"/>
                        <a:pt x="418" y="265"/>
                      </a:cubicBezTo>
                      <a:cubicBezTo>
                        <a:pt x="572" y="355"/>
                        <a:pt x="725" y="397"/>
                        <a:pt x="905" y="466"/>
                      </a:cubicBezTo>
                      <a:cubicBezTo>
                        <a:pt x="1058" y="508"/>
                        <a:pt x="1211" y="550"/>
                        <a:pt x="1386" y="577"/>
                      </a:cubicBezTo>
                      <a:cubicBezTo>
                        <a:pt x="1566" y="619"/>
                        <a:pt x="1719" y="619"/>
                        <a:pt x="1893" y="619"/>
                      </a:cubicBezTo>
                      <a:cubicBezTo>
                        <a:pt x="1809" y="598"/>
                        <a:pt x="1719" y="598"/>
                        <a:pt x="1650" y="577"/>
                      </a:cubicBezTo>
                      <a:lnTo>
                        <a:pt x="1518" y="550"/>
                      </a:lnTo>
                      <a:lnTo>
                        <a:pt x="1386" y="529"/>
                      </a:lnTo>
                      <a:cubicBezTo>
                        <a:pt x="1233" y="487"/>
                        <a:pt x="1079" y="445"/>
                        <a:pt x="926" y="397"/>
                      </a:cubicBezTo>
                      <a:cubicBezTo>
                        <a:pt x="751" y="355"/>
                        <a:pt x="593" y="286"/>
                        <a:pt x="440" y="223"/>
                      </a:cubicBezTo>
                      <a:cubicBezTo>
                        <a:pt x="286" y="154"/>
                        <a:pt x="133" y="90"/>
                        <a:pt x="1" y="1"/>
                      </a:cubicBezTo>
                      <a:close/>
                    </a:path>
                  </a:pathLst>
                </a:custGeom>
                <a:solidFill>
                  <a:srgbClr val="F3888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2" name="Google Shape;1692;p50"/>
                <p:cNvSpPr/>
                <p:nvPr/>
              </p:nvSpPr>
              <p:spPr>
                <a:xfrm>
                  <a:off x="-109188" y="2036508"/>
                  <a:ext cx="201215" cy="253830"/>
                </a:xfrm>
                <a:custGeom>
                  <a:avLst/>
                  <a:gdLst/>
                  <a:ahLst/>
                  <a:cxnLst/>
                  <a:rect l="l" t="t" r="r" b="b"/>
                  <a:pathLst>
                    <a:path w="1434" h="1809" extrusionOk="0">
                      <a:moveTo>
                        <a:pt x="1169" y="0"/>
                      </a:moveTo>
                      <a:lnTo>
                        <a:pt x="112" y="465"/>
                      </a:lnTo>
                      <a:lnTo>
                        <a:pt x="69" y="1057"/>
                      </a:lnTo>
                      <a:cubicBezTo>
                        <a:pt x="69" y="1057"/>
                        <a:pt x="48" y="1079"/>
                        <a:pt x="1" y="1105"/>
                      </a:cubicBezTo>
                      <a:lnTo>
                        <a:pt x="154" y="1412"/>
                      </a:lnTo>
                      <a:lnTo>
                        <a:pt x="376" y="1808"/>
                      </a:lnTo>
                      <a:lnTo>
                        <a:pt x="815" y="1454"/>
                      </a:lnTo>
                      <a:lnTo>
                        <a:pt x="1434" y="973"/>
                      </a:lnTo>
                      <a:cubicBezTo>
                        <a:pt x="1391" y="946"/>
                        <a:pt x="1391" y="925"/>
                        <a:pt x="1370" y="883"/>
                      </a:cubicBezTo>
                      <a:cubicBezTo>
                        <a:pt x="1301" y="661"/>
                        <a:pt x="1169" y="0"/>
                        <a:pt x="1169"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3" name="Google Shape;1693;p50"/>
                <p:cNvSpPr/>
                <p:nvPr/>
              </p:nvSpPr>
              <p:spPr>
                <a:xfrm>
                  <a:off x="-133604" y="1916113"/>
                  <a:ext cx="219737" cy="196722"/>
                </a:xfrm>
                <a:custGeom>
                  <a:avLst/>
                  <a:gdLst/>
                  <a:ahLst/>
                  <a:cxnLst/>
                  <a:rect l="l" t="t" r="r" b="b"/>
                  <a:pathLst>
                    <a:path w="1566" h="1402" extrusionOk="0">
                      <a:moveTo>
                        <a:pt x="945" y="0"/>
                      </a:moveTo>
                      <a:cubicBezTo>
                        <a:pt x="906" y="0"/>
                        <a:pt x="862" y="7"/>
                        <a:pt x="814" y="23"/>
                      </a:cubicBezTo>
                      <a:cubicBezTo>
                        <a:pt x="619" y="65"/>
                        <a:pt x="43" y="176"/>
                        <a:pt x="21" y="218"/>
                      </a:cubicBezTo>
                      <a:cubicBezTo>
                        <a:pt x="0" y="245"/>
                        <a:pt x="21" y="615"/>
                        <a:pt x="21" y="726"/>
                      </a:cubicBezTo>
                      <a:cubicBezTo>
                        <a:pt x="3" y="856"/>
                        <a:pt x="1" y="1402"/>
                        <a:pt x="580" y="1402"/>
                      </a:cubicBezTo>
                      <a:cubicBezTo>
                        <a:pt x="682" y="1402"/>
                        <a:pt x="804" y="1384"/>
                        <a:pt x="947" y="1344"/>
                      </a:cubicBezTo>
                      <a:cubicBezTo>
                        <a:pt x="1280" y="1255"/>
                        <a:pt x="1385" y="1011"/>
                        <a:pt x="1343" y="858"/>
                      </a:cubicBezTo>
                      <a:cubicBezTo>
                        <a:pt x="1475" y="837"/>
                        <a:pt x="1565" y="662"/>
                        <a:pt x="1497" y="509"/>
                      </a:cubicBezTo>
                      <a:cubicBezTo>
                        <a:pt x="1454" y="351"/>
                        <a:pt x="1280" y="308"/>
                        <a:pt x="1280" y="308"/>
                      </a:cubicBezTo>
                      <a:lnTo>
                        <a:pt x="1148" y="65"/>
                      </a:lnTo>
                      <a:cubicBezTo>
                        <a:pt x="1148" y="65"/>
                        <a:pt x="1070" y="0"/>
                        <a:pt x="945"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50"/>
                <p:cNvSpPr/>
                <p:nvPr/>
              </p:nvSpPr>
              <p:spPr>
                <a:xfrm>
                  <a:off x="-204887" y="1828132"/>
                  <a:ext cx="309540" cy="227591"/>
                </a:xfrm>
                <a:custGeom>
                  <a:avLst/>
                  <a:gdLst/>
                  <a:ahLst/>
                  <a:cxnLst/>
                  <a:rect l="l" t="t" r="r" b="b"/>
                  <a:pathLst>
                    <a:path w="2206" h="1622" extrusionOk="0">
                      <a:moveTo>
                        <a:pt x="1143" y="0"/>
                      </a:moveTo>
                      <a:cubicBezTo>
                        <a:pt x="969" y="0"/>
                        <a:pt x="786" y="72"/>
                        <a:pt x="619" y="274"/>
                      </a:cubicBezTo>
                      <a:cubicBezTo>
                        <a:pt x="466" y="296"/>
                        <a:pt x="202" y="385"/>
                        <a:pt x="223" y="761"/>
                      </a:cubicBezTo>
                      <a:cubicBezTo>
                        <a:pt x="112" y="935"/>
                        <a:pt x="1" y="1136"/>
                        <a:pt x="154" y="1464"/>
                      </a:cubicBezTo>
                      <a:cubicBezTo>
                        <a:pt x="207" y="1582"/>
                        <a:pt x="305" y="1621"/>
                        <a:pt x="389" y="1621"/>
                      </a:cubicBezTo>
                      <a:cubicBezTo>
                        <a:pt x="450" y="1621"/>
                        <a:pt x="503" y="1601"/>
                        <a:pt x="529" y="1575"/>
                      </a:cubicBezTo>
                      <a:lnTo>
                        <a:pt x="529" y="1353"/>
                      </a:lnTo>
                      <a:cubicBezTo>
                        <a:pt x="529" y="1353"/>
                        <a:pt x="529" y="935"/>
                        <a:pt x="640" y="893"/>
                      </a:cubicBezTo>
                      <a:cubicBezTo>
                        <a:pt x="663" y="883"/>
                        <a:pt x="704" y="880"/>
                        <a:pt x="757" y="880"/>
                      </a:cubicBezTo>
                      <a:cubicBezTo>
                        <a:pt x="858" y="880"/>
                        <a:pt x="1004" y="892"/>
                        <a:pt x="1145" y="892"/>
                      </a:cubicBezTo>
                      <a:cubicBezTo>
                        <a:pt x="1295" y="892"/>
                        <a:pt x="1441" y="879"/>
                        <a:pt x="1523" y="824"/>
                      </a:cubicBezTo>
                      <a:cubicBezTo>
                        <a:pt x="1540" y="808"/>
                        <a:pt x="1556" y="801"/>
                        <a:pt x="1569" y="801"/>
                      </a:cubicBezTo>
                      <a:cubicBezTo>
                        <a:pt x="1592" y="801"/>
                        <a:pt x="1608" y="819"/>
                        <a:pt x="1608" y="845"/>
                      </a:cubicBezTo>
                      <a:cubicBezTo>
                        <a:pt x="1656" y="978"/>
                        <a:pt x="1698" y="1178"/>
                        <a:pt x="1740" y="1221"/>
                      </a:cubicBezTo>
                      <a:cubicBezTo>
                        <a:pt x="1740" y="1136"/>
                        <a:pt x="1761" y="1046"/>
                        <a:pt x="1872" y="1046"/>
                      </a:cubicBezTo>
                      <a:cubicBezTo>
                        <a:pt x="1885" y="1043"/>
                        <a:pt x="1896" y="1042"/>
                        <a:pt x="1906" y="1042"/>
                      </a:cubicBezTo>
                      <a:cubicBezTo>
                        <a:pt x="1973" y="1042"/>
                        <a:pt x="2005" y="1095"/>
                        <a:pt x="2005" y="1136"/>
                      </a:cubicBezTo>
                      <a:cubicBezTo>
                        <a:pt x="2026" y="1178"/>
                        <a:pt x="2073" y="1289"/>
                        <a:pt x="1962" y="1422"/>
                      </a:cubicBezTo>
                      <a:cubicBezTo>
                        <a:pt x="2052" y="1353"/>
                        <a:pt x="2205" y="1242"/>
                        <a:pt x="2205" y="935"/>
                      </a:cubicBezTo>
                      <a:cubicBezTo>
                        <a:pt x="2185" y="617"/>
                        <a:pt x="2060" y="295"/>
                        <a:pt x="1787" y="295"/>
                      </a:cubicBezTo>
                      <a:cubicBezTo>
                        <a:pt x="1779" y="295"/>
                        <a:pt x="1770" y="295"/>
                        <a:pt x="1761" y="296"/>
                      </a:cubicBezTo>
                      <a:cubicBezTo>
                        <a:pt x="1644" y="165"/>
                        <a:pt x="1405" y="0"/>
                        <a:pt x="11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50"/>
                <p:cNvSpPr/>
                <p:nvPr/>
              </p:nvSpPr>
              <p:spPr>
                <a:xfrm>
                  <a:off x="-93612" y="1822239"/>
                  <a:ext cx="135968" cy="47426"/>
                </a:xfrm>
                <a:custGeom>
                  <a:avLst/>
                  <a:gdLst/>
                  <a:ahLst/>
                  <a:cxnLst/>
                  <a:rect l="l" t="t" r="r" b="b"/>
                  <a:pathLst>
                    <a:path w="969" h="338" extrusionOk="0">
                      <a:moveTo>
                        <a:pt x="619" y="31"/>
                      </a:moveTo>
                      <a:lnTo>
                        <a:pt x="641" y="52"/>
                      </a:lnTo>
                      <a:lnTo>
                        <a:pt x="683" y="52"/>
                      </a:lnTo>
                      <a:lnTo>
                        <a:pt x="641" y="31"/>
                      </a:lnTo>
                      <a:close/>
                      <a:moveTo>
                        <a:pt x="451" y="1"/>
                      </a:moveTo>
                      <a:cubicBezTo>
                        <a:pt x="388" y="1"/>
                        <a:pt x="322" y="16"/>
                        <a:pt x="244" y="31"/>
                      </a:cubicBezTo>
                      <a:cubicBezTo>
                        <a:pt x="202" y="31"/>
                        <a:pt x="154" y="52"/>
                        <a:pt x="112" y="73"/>
                      </a:cubicBezTo>
                      <a:cubicBezTo>
                        <a:pt x="70" y="94"/>
                        <a:pt x="22" y="121"/>
                        <a:pt x="1" y="163"/>
                      </a:cubicBezTo>
                      <a:cubicBezTo>
                        <a:pt x="43" y="142"/>
                        <a:pt x="91" y="121"/>
                        <a:pt x="133" y="121"/>
                      </a:cubicBezTo>
                      <a:lnTo>
                        <a:pt x="265" y="73"/>
                      </a:lnTo>
                      <a:cubicBezTo>
                        <a:pt x="355" y="52"/>
                        <a:pt x="440" y="31"/>
                        <a:pt x="529" y="31"/>
                      </a:cubicBezTo>
                      <a:lnTo>
                        <a:pt x="619" y="31"/>
                      </a:lnTo>
                      <a:cubicBezTo>
                        <a:pt x="598" y="10"/>
                        <a:pt x="572" y="10"/>
                        <a:pt x="529" y="10"/>
                      </a:cubicBezTo>
                      <a:cubicBezTo>
                        <a:pt x="503" y="4"/>
                        <a:pt x="477" y="1"/>
                        <a:pt x="451" y="1"/>
                      </a:cubicBezTo>
                      <a:close/>
                      <a:moveTo>
                        <a:pt x="683" y="52"/>
                      </a:moveTo>
                      <a:lnTo>
                        <a:pt x="704" y="73"/>
                      </a:lnTo>
                      <a:cubicBezTo>
                        <a:pt x="704" y="73"/>
                        <a:pt x="730" y="73"/>
                        <a:pt x="730" y="94"/>
                      </a:cubicBezTo>
                      <a:lnTo>
                        <a:pt x="773" y="121"/>
                      </a:lnTo>
                      <a:lnTo>
                        <a:pt x="794" y="142"/>
                      </a:lnTo>
                      <a:cubicBezTo>
                        <a:pt x="863" y="184"/>
                        <a:pt x="926" y="253"/>
                        <a:pt x="968" y="338"/>
                      </a:cubicBezTo>
                      <a:cubicBezTo>
                        <a:pt x="947" y="253"/>
                        <a:pt x="884" y="163"/>
                        <a:pt x="815" y="94"/>
                      </a:cubicBezTo>
                      <a:lnTo>
                        <a:pt x="773" y="73"/>
                      </a:lnTo>
                      <a:lnTo>
                        <a:pt x="752" y="73"/>
                      </a:lnTo>
                      <a:cubicBezTo>
                        <a:pt x="730" y="52"/>
                        <a:pt x="704" y="52"/>
                        <a:pt x="683" y="52"/>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6" name="Google Shape;1696;p50"/>
                <p:cNvSpPr/>
                <p:nvPr/>
              </p:nvSpPr>
              <p:spPr>
                <a:xfrm>
                  <a:off x="-183277" y="1859424"/>
                  <a:ext cx="71281" cy="84470"/>
                </a:xfrm>
                <a:custGeom>
                  <a:avLst/>
                  <a:gdLst/>
                  <a:ahLst/>
                  <a:cxnLst/>
                  <a:rect l="l" t="t" r="r" b="b"/>
                  <a:pathLst>
                    <a:path w="508" h="602" extrusionOk="0">
                      <a:moveTo>
                        <a:pt x="440" y="1"/>
                      </a:moveTo>
                      <a:cubicBezTo>
                        <a:pt x="383" y="1"/>
                        <a:pt x="336" y="20"/>
                        <a:pt x="286" y="51"/>
                      </a:cubicBezTo>
                      <a:cubicBezTo>
                        <a:pt x="243" y="51"/>
                        <a:pt x="222" y="73"/>
                        <a:pt x="201" y="94"/>
                      </a:cubicBezTo>
                      <a:cubicBezTo>
                        <a:pt x="180" y="120"/>
                        <a:pt x="153" y="120"/>
                        <a:pt x="153" y="141"/>
                      </a:cubicBezTo>
                      <a:cubicBezTo>
                        <a:pt x="180" y="141"/>
                        <a:pt x="180" y="120"/>
                        <a:pt x="201" y="120"/>
                      </a:cubicBezTo>
                      <a:cubicBezTo>
                        <a:pt x="222" y="94"/>
                        <a:pt x="222" y="94"/>
                        <a:pt x="243" y="94"/>
                      </a:cubicBezTo>
                      <a:cubicBezTo>
                        <a:pt x="264" y="94"/>
                        <a:pt x="286" y="73"/>
                        <a:pt x="286" y="73"/>
                      </a:cubicBezTo>
                      <a:cubicBezTo>
                        <a:pt x="354" y="51"/>
                        <a:pt x="418" y="30"/>
                        <a:pt x="508" y="9"/>
                      </a:cubicBezTo>
                      <a:cubicBezTo>
                        <a:pt x="484" y="3"/>
                        <a:pt x="461" y="1"/>
                        <a:pt x="440" y="1"/>
                      </a:cubicBezTo>
                      <a:close/>
                      <a:moveTo>
                        <a:pt x="153" y="141"/>
                      </a:moveTo>
                      <a:cubicBezTo>
                        <a:pt x="132" y="141"/>
                        <a:pt x="111" y="162"/>
                        <a:pt x="111" y="184"/>
                      </a:cubicBezTo>
                      <a:cubicBezTo>
                        <a:pt x="48" y="226"/>
                        <a:pt x="0" y="295"/>
                        <a:pt x="0" y="384"/>
                      </a:cubicBezTo>
                      <a:lnTo>
                        <a:pt x="0" y="490"/>
                      </a:lnTo>
                      <a:cubicBezTo>
                        <a:pt x="0" y="517"/>
                        <a:pt x="21" y="559"/>
                        <a:pt x="21" y="601"/>
                      </a:cubicBezTo>
                      <a:cubicBezTo>
                        <a:pt x="48" y="559"/>
                        <a:pt x="21" y="517"/>
                        <a:pt x="48" y="490"/>
                      </a:cubicBezTo>
                      <a:lnTo>
                        <a:pt x="48" y="384"/>
                      </a:lnTo>
                      <a:cubicBezTo>
                        <a:pt x="48" y="337"/>
                        <a:pt x="69" y="316"/>
                        <a:pt x="69" y="273"/>
                      </a:cubicBezTo>
                      <a:cubicBezTo>
                        <a:pt x="90" y="252"/>
                        <a:pt x="111" y="226"/>
                        <a:pt x="132" y="184"/>
                      </a:cubicBezTo>
                      <a:cubicBezTo>
                        <a:pt x="132" y="184"/>
                        <a:pt x="132" y="162"/>
                        <a:pt x="153" y="14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7" name="Google Shape;1697;p50"/>
                <p:cNvSpPr/>
                <p:nvPr/>
              </p:nvSpPr>
              <p:spPr>
                <a:xfrm>
                  <a:off x="-155213" y="2191562"/>
                  <a:ext cx="98924" cy="175955"/>
                </a:xfrm>
                <a:custGeom>
                  <a:avLst/>
                  <a:gdLst/>
                  <a:ahLst/>
                  <a:cxnLst/>
                  <a:rect l="l" t="t" r="r" b="b"/>
                  <a:pathLst>
                    <a:path w="705" h="1254" extrusionOk="0">
                      <a:moveTo>
                        <a:pt x="329" y="0"/>
                      </a:moveTo>
                      <a:lnTo>
                        <a:pt x="1" y="85"/>
                      </a:lnTo>
                      <a:lnTo>
                        <a:pt x="244" y="1253"/>
                      </a:lnTo>
                      <a:lnTo>
                        <a:pt x="704" y="703"/>
                      </a:lnTo>
                      <a:lnTo>
                        <a:pt x="329"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50"/>
                <p:cNvSpPr/>
                <p:nvPr/>
              </p:nvSpPr>
              <p:spPr>
                <a:xfrm>
                  <a:off x="-56427" y="2172900"/>
                  <a:ext cx="204162" cy="197564"/>
                </a:xfrm>
                <a:custGeom>
                  <a:avLst/>
                  <a:gdLst/>
                  <a:ahLst/>
                  <a:cxnLst/>
                  <a:rect l="l" t="t" r="r" b="b"/>
                  <a:pathLst>
                    <a:path w="1455" h="1408" extrusionOk="0">
                      <a:moveTo>
                        <a:pt x="1058" y="1"/>
                      </a:moveTo>
                      <a:lnTo>
                        <a:pt x="0" y="836"/>
                      </a:lnTo>
                      <a:lnTo>
                        <a:pt x="376" y="1407"/>
                      </a:lnTo>
                      <a:cubicBezTo>
                        <a:pt x="376" y="1407"/>
                        <a:pt x="1232" y="440"/>
                        <a:pt x="1454" y="133"/>
                      </a:cubicBezTo>
                      <a:cubicBezTo>
                        <a:pt x="1280" y="43"/>
                        <a:pt x="1058" y="1"/>
                        <a:pt x="10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50"/>
                <p:cNvSpPr/>
                <p:nvPr/>
              </p:nvSpPr>
              <p:spPr>
                <a:xfrm>
                  <a:off x="-591331" y="2485113"/>
                  <a:ext cx="328624" cy="345315"/>
                </a:xfrm>
                <a:custGeom>
                  <a:avLst/>
                  <a:gdLst/>
                  <a:ahLst/>
                  <a:cxnLst/>
                  <a:rect l="l" t="t" r="r" b="b"/>
                  <a:pathLst>
                    <a:path w="2342" h="2461" extrusionOk="0">
                      <a:moveTo>
                        <a:pt x="1434" y="0"/>
                      </a:moveTo>
                      <a:cubicBezTo>
                        <a:pt x="1400" y="0"/>
                        <a:pt x="1369" y="16"/>
                        <a:pt x="1343" y="65"/>
                      </a:cubicBezTo>
                      <a:cubicBezTo>
                        <a:pt x="1280" y="176"/>
                        <a:pt x="1211" y="329"/>
                        <a:pt x="1169" y="483"/>
                      </a:cubicBezTo>
                      <a:cubicBezTo>
                        <a:pt x="1126" y="462"/>
                        <a:pt x="661" y="129"/>
                        <a:pt x="598" y="107"/>
                      </a:cubicBezTo>
                      <a:cubicBezTo>
                        <a:pt x="590" y="106"/>
                        <a:pt x="582" y="105"/>
                        <a:pt x="575" y="105"/>
                      </a:cubicBezTo>
                      <a:cubicBezTo>
                        <a:pt x="493" y="105"/>
                        <a:pt x="418" y="201"/>
                        <a:pt x="418" y="240"/>
                      </a:cubicBezTo>
                      <a:cubicBezTo>
                        <a:pt x="397" y="287"/>
                        <a:pt x="418" y="329"/>
                        <a:pt x="444" y="372"/>
                      </a:cubicBezTo>
                      <a:cubicBezTo>
                        <a:pt x="437" y="370"/>
                        <a:pt x="430" y="369"/>
                        <a:pt x="424" y="369"/>
                      </a:cubicBezTo>
                      <a:cubicBezTo>
                        <a:pt x="363" y="369"/>
                        <a:pt x="309" y="447"/>
                        <a:pt x="286" y="504"/>
                      </a:cubicBezTo>
                      <a:cubicBezTo>
                        <a:pt x="265" y="573"/>
                        <a:pt x="243" y="636"/>
                        <a:pt x="286" y="684"/>
                      </a:cubicBezTo>
                      <a:cubicBezTo>
                        <a:pt x="222" y="684"/>
                        <a:pt x="180" y="726"/>
                        <a:pt x="154" y="789"/>
                      </a:cubicBezTo>
                      <a:cubicBezTo>
                        <a:pt x="111" y="858"/>
                        <a:pt x="132" y="969"/>
                        <a:pt x="180" y="990"/>
                      </a:cubicBezTo>
                      <a:cubicBezTo>
                        <a:pt x="180" y="990"/>
                        <a:pt x="111" y="1012"/>
                        <a:pt x="90" y="1054"/>
                      </a:cubicBezTo>
                      <a:cubicBezTo>
                        <a:pt x="48" y="1123"/>
                        <a:pt x="0" y="1212"/>
                        <a:pt x="132" y="1318"/>
                      </a:cubicBezTo>
                      <a:cubicBezTo>
                        <a:pt x="243" y="1408"/>
                        <a:pt x="354" y="1477"/>
                        <a:pt x="577" y="1630"/>
                      </a:cubicBezTo>
                      <a:cubicBezTo>
                        <a:pt x="793" y="1783"/>
                        <a:pt x="904" y="1826"/>
                        <a:pt x="1015" y="1826"/>
                      </a:cubicBezTo>
                      <a:cubicBezTo>
                        <a:pt x="1079" y="1937"/>
                        <a:pt x="1237" y="2159"/>
                        <a:pt x="1523" y="2444"/>
                      </a:cubicBezTo>
                      <a:cubicBezTo>
                        <a:pt x="1532" y="2455"/>
                        <a:pt x="1544" y="2460"/>
                        <a:pt x="1558" y="2460"/>
                      </a:cubicBezTo>
                      <a:cubicBezTo>
                        <a:pt x="1758" y="2460"/>
                        <a:pt x="2342" y="1306"/>
                        <a:pt x="2094" y="1123"/>
                      </a:cubicBezTo>
                      <a:cubicBezTo>
                        <a:pt x="1787" y="900"/>
                        <a:pt x="1544" y="705"/>
                        <a:pt x="1523" y="684"/>
                      </a:cubicBezTo>
                      <a:cubicBezTo>
                        <a:pt x="1475" y="657"/>
                        <a:pt x="1544" y="594"/>
                        <a:pt x="1586" y="372"/>
                      </a:cubicBezTo>
                      <a:cubicBezTo>
                        <a:pt x="1676" y="65"/>
                        <a:pt x="1565" y="44"/>
                        <a:pt x="1523" y="23"/>
                      </a:cubicBezTo>
                      <a:cubicBezTo>
                        <a:pt x="1492" y="11"/>
                        <a:pt x="1462" y="0"/>
                        <a:pt x="1434" y="0"/>
                      </a:cubicBezTo>
                      <a:close/>
                    </a:path>
                  </a:pathLst>
                </a:custGeom>
                <a:solidFill>
                  <a:srgbClr val="FCBA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50"/>
                <p:cNvSpPr/>
                <p:nvPr/>
              </p:nvSpPr>
              <p:spPr>
                <a:xfrm>
                  <a:off x="-414807" y="2302836"/>
                  <a:ext cx="877826" cy="672951"/>
                </a:xfrm>
                <a:custGeom>
                  <a:avLst/>
                  <a:gdLst/>
                  <a:ahLst/>
                  <a:cxnLst/>
                  <a:rect l="l" t="t" r="r" b="b"/>
                  <a:pathLst>
                    <a:path w="6256" h="4796" extrusionOk="0">
                      <a:moveTo>
                        <a:pt x="4050" y="0"/>
                      </a:moveTo>
                      <a:cubicBezTo>
                        <a:pt x="4050" y="0"/>
                        <a:pt x="3326" y="1586"/>
                        <a:pt x="2993" y="1803"/>
                      </a:cubicBezTo>
                      <a:cubicBezTo>
                        <a:pt x="2930" y="1885"/>
                        <a:pt x="2443" y="2461"/>
                        <a:pt x="1580" y="2461"/>
                      </a:cubicBezTo>
                      <a:cubicBezTo>
                        <a:pt x="1276" y="2461"/>
                        <a:pt x="925" y="2390"/>
                        <a:pt x="529" y="2199"/>
                      </a:cubicBezTo>
                      <a:cubicBezTo>
                        <a:pt x="529" y="2199"/>
                        <a:pt x="460" y="3125"/>
                        <a:pt x="1" y="3479"/>
                      </a:cubicBezTo>
                      <a:cubicBezTo>
                        <a:pt x="234" y="3804"/>
                        <a:pt x="1412" y="4796"/>
                        <a:pt x="2871" y="4796"/>
                      </a:cubicBezTo>
                      <a:cubicBezTo>
                        <a:pt x="3597" y="4796"/>
                        <a:pt x="4393" y="4550"/>
                        <a:pt x="5176" y="3854"/>
                      </a:cubicBezTo>
                      <a:cubicBezTo>
                        <a:pt x="5198" y="3854"/>
                        <a:pt x="6255" y="2993"/>
                        <a:pt x="6234" y="2575"/>
                      </a:cubicBezTo>
                      <a:lnTo>
                        <a:pt x="4050"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1" name="Google Shape;1701;p50"/>
                <p:cNvSpPr/>
                <p:nvPr/>
              </p:nvSpPr>
              <p:spPr>
                <a:xfrm>
                  <a:off x="-421542" y="2762807"/>
                  <a:ext cx="807387" cy="216646"/>
                </a:xfrm>
                <a:custGeom>
                  <a:avLst/>
                  <a:gdLst/>
                  <a:ahLst/>
                  <a:cxnLst/>
                  <a:rect l="l" t="t" r="r" b="b"/>
                  <a:pathLst>
                    <a:path w="5754" h="1544" extrusionOk="0">
                      <a:moveTo>
                        <a:pt x="5711" y="0"/>
                      </a:moveTo>
                      <a:cubicBezTo>
                        <a:pt x="5092" y="841"/>
                        <a:pt x="4077" y="1454"/>
                        <a:pt x="2999" y="1480"/>
                      </a:cubicBezTo>
                      <a:lnTo>
                        <a:pt x="2935" y="1480"/>
                      </a:lnTo>
                      <a:cubicBezTo>
                        <a:pt x="2274" y="1480"/>
                        <a:pt x="1635" y="1279"/>
                        <a:pt x="1058" y="973"/>
                      </a:cubicBezTo>
                      <a:cubicBezTo>
                        <a:pt x="842" y="841"/>
                        <a:pt x="620" y="687"/>
                        <a:pt x="424" y="529"/>
                      </a:cubicBezTo>
                      <a:cubicBezTo>
                        <a:pt x="424" y="529"/>
                        <a:pt x="376" y="508"/>
                        <a:pt x="355" y="465"/>
                      </a:cubicBezTo>
                      <a:cubicBezTo>
                        <a:pt x="313" y="423"/>
                        <a:pt x="223" y="354"/>
                        <a:pt x="181" y="291"/>
                      </a:cubicBezTo>
                      <a:cubicBezTo>
                        <a:pt x="133" y="264"/>
                        <a:pt x="112" y="243"/>
                        <a:pt x="91" y="222"/>
                      </a:cubicBezTo>
                      <a:lnTo>
                        <a:pt x="91" y="201"/>
                      </a:lnTo>
                      <a:lnTo>
                        <a:pt x="49" y="201"/>
                      </a:lnTo>
                      <a:lnTo>
                        <a:pt x="27" y="180"/>
                      </a:lnTo>
                      <a:lnTo>
                        <a:pt x="1" y="201"/>
                      </a:lnTo>
                      <a:cubicBezTo>
                        <a:pt x="1" y="222"/>
                        <a:pt x="27" y="222"/>
                        <a:pt x="27" y="222"/>
                      </a:cubicBezTo>
                      <a:cubicBezTo>
                        <a:pt x="27" y="243"/>
                        <a:pt x="27" y="243"/>
                        <a:pt x="49" y="264"/>
                      </a:cubicBezTo>
                      <a:cubicBezTo>
                        <a:pt x="70" y="312"/>
                        <a:pt x="160" y="375"/>
                        <a:pt x="223" y="444"/>
                      </a:cubicBezTo>
                      <a:cubicBezTo>
                        <a:pt x="265" y="465"/>
                        <a:pt x="292" y="508"/>
                        <a:pt x="334" y="529"/>
                      </a:cubicBezTo>
                      <a:lnTo>
                        <a:pt x="376" y="576"/>
                      </a:lnTo>
                      <a:cubicBezTo>
                        <a:pt x="577" y="751"/>
                        <a:pt x="794" y="883"/>
                        <a:pt x="1037" y="1015"/>
                      </a:cubicBezTo>
                      <a:cubicBezTo>
                        <a:pt x="1613" y="1348"/>
                        <a:pt x="2248" y="1544"/>
                        <a:pt x="2935" y="1544"/>
                      </a:cubicBezTo>
                      <a:lnTo>
                        <a:pt x="2999" y="1544"/>
                      </a:lnTo>
                      <a:cubicBezTo>
                        <a:pt x="4098" y="1523"/>
                        <a:pt x="5113" y="904"/>
                        <a:pt x="5753" y="26"/>
                      </a:cubicBezTo>
                      <a:lnTo>
                        <a:pt x="571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50"/>
                <p:cNvSpPr/>
                <p:nvPr/>
              </p:nvSpPr>
              <p:spPr>
                <a:xfrm>
                  <a:off x="-343524" y="2333146"/>
                  <a:ext cx="485218" cy="322163"/>
                </a:xfrm>
                <a:custGeom>
                  <a:avLst/>
                  <a:gdLst/>
                  <a:ahLst/>
                  <a:cxnLst/>
                  <a:rect l="l" t="t" r="r" b="b"/>
                  <a:pathLst>
                    <a:path w="3458" h="2296" extrusionOk="0">
                      <a:moveTo>
                        <a:pt x="3410" y="1"/>
                      </a:moveTo>
                      <a:cubicBezTo>
                        <a:pt x="3236" y="286"/>
                        <a:pt x="3040" y="841"/>
                        <a:pt x="2707" y="1323"/>
                      </a:cubicBezTo>
                      <a:cubicBezTo>
                        <a:pt x="2353" y="1809"/>
                        <a:pt x="1872" y="2206"/>
                        <a:pt x="1142" y="2227"/>
                      </a:cubicBezTo>
                      <a:cubicBezTo>
                        <a:pt x="814" y="2227"/>
                        <a:pt x="460" y="2137"/>
                        <a:pt x="42" y="1962"/>
                      </a:cubicBezTo>
                      <a:lnTo>
                        <a:pt x="0" y="2005"/>
                      </a:lnTo>
                      <a:cubicBezTo>
                        <a:pt x="439" y="2206"/>
                        <a:pt x="814" y="2295"/>
                        <a:pt x="1142" y="2295"/>
                      </a:cubicBezTo>
                      <a:cubicBezTo>
                        <a:pt x="1893" y="2295"/>
                        <a:pt x="2400" y="1851"/>
                        <a:pt x="2749" y="1370"/>
                      </a:cubicBezTo>
                      <a:cubicBezTo>
                        <a:pt x="3104" y="863"/>
                        <a:pt x="3304" y="313"/>
                        <a:pt x="3458" y="22"/>
                      </a:cubicBezTo>
                      <a:lnTo>
                        <a:pt x="341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3" name="Google Shape;1703;p50"/>
                <p:cNvSpPr/>
                <p:nvPr/>
              </p:nvSpPr>
              <p:spPr>
                <a:xfrm>
                  <a:off x="-93612" y="2101757"/>
                  <a:ext cx="121094" cy="43077"/>
                </a:xfrm>
                <a:custGeom>
                  <a:avLst/>
                  <a:gdLst/>
                  <a:ahLst/>
                  <a:cxnLst/>
                  <a:rect l="l" t="t" r="r" b="b"/>
                  <a:pathLst>
                    <a:path w="863" h="307" extrusionOk="0">
                      <a:moveTo>
                        <a:pt x="1" y="0"/>
                      </a:moveTo>
                      <a:lnTo>
                        <a:pt x="1" y="0"/>
                      </a:lnTo>
                      <a:cubicBezTo>
                        <a:pt x="134" y="229"/>
                        <a:pt x="281" y="306"/>
                        <a:pt x="417" y="306"/>
                      </a:cubicBezTo>
                      <a:cubicBezTo>
                        <a:pt x="619" y="306"/>
                        <a:pt x="796" y="134"/>
                        <a:pt x="863" y="43"/>
                      </a:cubicBezTo>
                      <a:lnTo>
                        <a:pt x="863" y="43"/>
                      </a:lnTo>
                      <a:cubicBezTo>
                        <a:pt x="722" y="122"/>
                        <a:pt x="589" y="150"/>
                        <a:pt x="470" y="150"/>
                      </a:cubicBezTo>
                      <a:cubicBezTo>
                        <a:pt x="194" y="150"/>
                        <a:pt x="1" y="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4" name="Google Shape;1704;p50"/>
                <p:cNvSpPr/>
                <p:nvPr/>
              </p:nvSpPr>
              <p:spPr>
                <a:xfrm>
                  <a:off x="-1014959" y="1538651"/>
                  <a:ext cx="489006" cy="488998"/>
                </a:xfrm>
                <a:custGeom>
                  <a:avLst/>
                  <a:gdLst/>
                  <a:ahLst/>
                  <a:cxnLst/>
                  <a:rect l="l" t="t" r="r" b="b"/>
                  <a:pathLst>
                    <a:path w="3485" h="3485" extrusionOk="0">
                      <a:moveTo>
                        <a:pt x="1745" y="1"/>
                      </a:moveTo>
                      <a:cubicBezTo>
                        <a:pt x="793" y="1"/>
                        <a:pt x="0" y="772"/>
                        <a:pt x="0" y="1745"/>
                      </a:cubicBezTo>
                      <a:cubicBezTo>
                        <a:pt x="0" y="2713"/>
                        <a:pt x="793" y="3485"/>
                        <a:pt x="1745" y="3485"/>
                      </a:cubicBezTo>
                      <a:cubicBezTo>
                        <a:pt x="2713" y="3485"/>
                        <a:pt x="3484" y="2713"/>
                        <a:pt x="3484" y="1745"/>
                      </a:cubicBezTo>
                      <a:cubicBezTo>
                        <a:pt x="3484" y="772"/>
                        <a:pt x="2713" y="1"/>
                        <a:pt x="1745"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5" name="Google Shape;1705;p50"/>
                <p:cNvSpPr/>
                <p:nvPr/>
              </p:nvSpPr>
              <p:spPr>
                <a:xfrm>
                  <a:off x="5033" y="3195976"/>
                  <a:ext cx="136669" cy="946004"/>
                </a:xfrm>
                <a:custGeom>
                  <a:avLst/>
                  <a:gdLst/>
                  <a:ahLst/>
                  <a:cxnLst/>
                  <a:rect l="l" t="t" r="r" b="b"/>
                  <a:pathLst>
                    <a:path w="974" h="6742" extrusionOk="0">
                      <a:moveTo>
                        <a:pt x="133" y="1"/>
                      </a:moveTo>
                      <a:cubicBezTo>
                        <a:pt x="91" y="529"/>
                        <a:pt x="70" y="1079"/>
                        <a:pt x="70" y="1629"/>
                      </a:cubicBezTo>
                      <a:lnTo>
                        <a:pt x="70" y="1914"/>
                      </a:lnTo>
                      <a:cubicBezTo>
                        <a:pt x="70" y="2226"/>
                        <a:pt x="91" y="2533"/>
                        <a:pt x="91" y="2819"/>
                      </a:cubicBezTo>
                      <a:cubicBezTo>
                        <a:pt x="91" y="3083"/>
                        <a:pt x="1" y="4140"/>
                        <a:pt x="202" y="4843"/>
                      </a:cubicBezTo>
                      <a:cubicBezTo>
                        <a:pt x="424" y="5769"/>
                        <a:pt x="794" y="6498"/>
                        <a:pt x="926" y="6741"/>
                      </a:cubicBezTo>
                      <a:lnTo>
                        <a:pt x="974" y="6720"/>
                      </a:lnTo>
                      <a:cubicBezTo>
                        <a:pt x="842" y="6408"/>
                        <a:pt x="466" y="5769"/>
                        <a:pt x="244" y="4843"/>
                      </a:cubicBezTo>
                      <a:cubicBezTo>
                        <a:pt x="49" y="4140"/>
                        <a:pt x="133" y="3083"/>
                        <a:pt x="133" y="2819"/>
                      </a:cubicBezTo>
                      <a:cubicBezTo>
                        <a:pt x="133" y="2512"/>
                        <a:pt x="112" y="2200"/>
                        <a:pt x="112" y="1914"/>
                      </a:cubicBezTo>
                      <a:cubicBezTo>
                        <a:pt x="112" y="1275"/>
                        <a:pt x="133" y="661"/>
                        <a:pt x="181" y="43"/>
                      </a:cubicBezTo>
                      <a:lnTo>
                        <a:pt x="13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6" name="Google Shape;1706;p50"/>
                <p:cNvSpPr/>
                <p:nvPr/>
              </p:nvSpPr>
              <p:spPr>
                <a:xfrm>
                  <a:off x="197273" y="3195976"/>
                  <a:ext cx="141861" cy="89942"/>
                </a:xfrm>
                <a:custGeom>
                  <a:avLst/>
                  <a:gdLst/>
                  <a:ahLst/>
                  <a:cxnLst/>
                  <a:rect l="l" t="t" r="r" b="b"/>
                  <a:pathLst>
                    <a:path w="1011" h="641" extrusionOk="0">
                      <a:moveTo>
                        <a:pt x="43" y="1"/>
                      </a:moveTo>
                      <a:lnTo>
                        <a:pt x="0" y="22"/>
                      </a:lnTo>
                      <a:cubicBezTo>
                        <a:pt x="111" y="175"/>
                        <a:pt x="154" y="196"/>
                        <a:pt x="217" y="265"/>
                      </a:cubicBezTo>
                      <a:cubicBezTo>
                        <a:pt x="265" y="286"/>
                        <a:pt x="307" y="307"/>
                        <a:pt x="349" y="350"/>
                      </a:cubicBezTo>
                      <a:cubicBezTo>
                        <a:pt x="571" y="550"/>
                        <a:pt x="793" y="640"/>
                        <a:pt x="1010" y="640"/>
                      </a:cubicBezTo>
                      <a:lnTo>
                        <a:pt x="1010" y="593"/>
                      </a:lnTo>
                      <a:cubicBezTo>
                        <a:pt x="814" y="593"/>
                        <a:pt x="592" y="508"/>
                        <a:pt x="376" y="328"/>
                      </a:cubicBezTo>
                      <a:cubicBezTo>
                        <a:pt x="328" y="286"/>
                        <a:pt x="286" y="244"/>
                        <a:pt x="265" y="217"/>
                      </a:cubicBezTo>
                      <a:cubicBezTo>
                        <a:pt x="175" y="154"/>
                        <a:pt x="132" y="133"/>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7" name="Google Shape;1707;p50"/>
                <p:cNvSpPr/>
                <p:nvPr/>
              </p:nvSpPr>
              <p:spPr>
                <a:xfrm>
                  <a:off x="-69056" y="2061626"/>
                  <a:ext cx="55706" cy="25818"/>
                </a:xfrm>
                <a:custGeom>
                  <a:avLst/>
                  <a:gdLst/>
                  <a:ahLst/>
                  <a:cxnLst/>
                  <a:rect l="l" t="t" r="r" b="b"/>
                  <a:pathLst>
                    <a:path w="397" h="184" extrusionOk="0">
                      <a:moveTo>
                        <a:pt x="397" y="1"/>
                      </a:moveTo>
                      <a:lnTo>
                        <a:pt x="0" y="133"/>
                      </a:lnTo>
                      <a:cubicBezTo>
                        <a:pt x="51" y="164"/>
                        <a:pt x="112" y="184"/>
                        <a:pt x="175" y="184"/>
                      </a:cubicBezTo>
                      <a:cubicBezTo>
                        <a:pt x="198" y="184"/>
                        <a:pt x="221" y="181"/>
                        <a:pt x="243" y="175"/>
                      </a:cubicBezTo>
                      <a:cubicBezTo>
                        <a:pt x="312" y="154"/>
                        <a:pt x="376" y="85"/>
                        <a:pt x="39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8" name="Google Shape;1708;p50"/>
                <p:cNvSpPr/>
                <p:nvPr/>
              </p:nvSpPr>
              <p:spPr>
                <a:xfrm>
                  <a:off x="45867" y="1980801"/>
                  <a:ext cx="21749" cy="21609"/>
                </a:xfrm>
                <a:custGeom>
                  <a:avLst/>
                  <a:gdLst/>
                  <a:ahLst/>
                  <a:cxnLst/>
                  <a:rect l="l" t="t" r="r" b="b"/>
                  <a:pathLst>
                    <a:path w="155" h="154" extrusionOk="0">
                      <a:moveTo>
                        <a:pt x="154" y="1"/>
                      </a:moveTo>
                      <a:cubicBezTo>
                        <a:pt x="133" y="1"/>
                        <a:pt x="85" y="1"/>
                        <a:pt x="43" y="48"/>
                      </a:cubicBezTo>
                      <a:cubicBezTo>
                        <a:pt x="22" y="69"/>
                        <a:pt x="1" y="112"/>
                        <a:pt x="1" y="154"/>
                      </a:cubicBezTo>
                      <a:lnTo>
                        <a:pt x="22" y="154"/>
                      </a:lnTo>
                      <a:cubicBezTo>
                        <a:pt x="22" y="112"/>
                        <a:pt x="43" y="69"/>
                        <a:pt x="64" y="48"/>
                      </a:cubicBezTo>
                      <a:cubicBezTo>
                        <a:pt x="85" y="22"/>
                        <a:pt x="133" y="22"/>
                        <a:pt x="154" y="22"/>
                      </a:cubicBezTo>
                      <a:lnTo>
                        <a:pt x="15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09" name="Google Shape;1709;p50"/>
              <p:cNvGrpSpPr/>
              <p:nvPr/>
            </p:nvGrpSpPr>
            <p:grpSpPr>
              <a:xfrm>
                <a:off x="6800376" y="1674286"/>
                <a:ext cx="390430" cy="432449"/>
                <a:chOff x="3306034" y="1949508"/>
                <a:chExt cx="175743" cy="194657"/>
              </a:xfrm>
            </p:grpSpPr>
            <p:sp>
              <p:nvSpPr>
                <p:cNvPr id="1710" name="Google Shape;1710;p50"/>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1" name="Google Shape;1711;p50"/>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50"/>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50"/>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50"/>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50"/>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50"/>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50"/>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50"/>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50"/>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720" name="Google Shape;1720;p50"/>
            <p:cNvGrpSpPr/>
            <p:nvPr/>
          </p:nvGrpSpPr>
          <p:grpSpPr>
            <a:xfrm>
              <a:off x="6331015" y="4090300"/>
              <a:ext cx="360758" cy="258297"/>
              <a:chOff x="4992850" y="4345375"/>
              <a:chExt cx="607336" cy="638400"/>
            </a:xfrm>
          </p:grpSpPr>
          <p:sp>
            <p:nvSpPr>
              <p:cNvPr id="1721" name="Google Shape;1721;p50"/>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50"/>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23" name="Google Shape;1723;p50"/>
            <p:cNvGrpSpPr/>
            <p:nvPr/>
          </p:nvGrpSpPr>
          <p:grpSpPr>
            <a:xfrm>
              <a:off x="6096822" y="2312708"/>
              <a:ext cx="234196" cy="188409"/>
              <a:chOff x="5151797" y="479071"/>
              <a:chExt cx="234196" cy="188409"/>
            </a:xfrm>
          </p:grpSpPr>
          <p:sp>
            <p:nvSpPr>
              <p:cNvPr id="1724" name="Google Shape;1724;p50"/>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50"/>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2548578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611687" y="2254513"/>
            <a:ext cx="4546038"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Methodology</a:t>
            </a:r>
            <a:endParaRPr dirty="0"/>
          </a:p>
        </p:txBody>
      </p:sp>
      <p:sp>
        <p:nvSpPr>
          <p:cNvPr id="910" name="Google Shape;910;p41"/>
          <p:cNvSpPr txBox="1">
            <a:spLocks noGrp="1"/>
          </p:cNvSpPr>
          <p:nvPr>
            <p:ph type="title" idx="2"/>
          </p:nvPr>
        </p:nvSpPr>
        <p:spPr>
          <a:xfrm>
            <a:off x="713225" y="1322859"/>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tr-TR" dirty="0"/>
              <a:t>5</a:t>
            </a:r>
            <a:endParaRPr dirty="0"/>
          </a:p>
        </p:txBody>
      </p:sp>
      <p:sp>
        <p:nvSpPr>
          <p:cNvPr id="912" name="Google Shape;912;p41"/>
          <p:cNvSpPr/>
          <p:nvPr/>
        </p:nvSpPr>
        <p:spPr>
          <a:xfrm>
            <a:off x="5294150" y="10129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4091402" y="4414375"/>
            <a:ext cx="367931" cy="258297"/>
            <a:chOff x="4992850" y="4345375"/>
            <a:chExt cx="619413" cy="638400"/>
          </a:xfrm>
        </p:grpSpPr>
        <p:sp>
          <p:nvSpPr>
            <p:cNvPr id="914" name="Google Shape;914;p41"/>
            <p:cNvSpPr/>
            <p:nvPr/>
          </p:nvSpPr>
          <p:spPr>
            <a:xfrm>
              <a:off x="4992850"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0800000">
              <a:off x="5386363"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1"/>
          <p:cNvSpPr/>
          <p:nvPr/>
        </p:nvSpPr>
        <p:spPr>
          <a:xfrm>
            <a:off x="6956400" y="4144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1"/>
          <p:cNvGrpSpPr/>
          <p:nvPr/>
        </p:nvGrpSpPr>
        <p:grpSpPr>
          <a:xfrm>
            <a:off x="5293908" y="1087072"/>
            <a:ext cx="3381870" cy="3516739"/>
            <a:chOff x="5222815" y="1012953"/>
            <a:chExt cx="3453354" cy="3591074"/>
          </a:xfrm>
        </p:grpSpPr>
        <p:sp>
          <p:nvSpPr>
            <p:cNvPr id="918" name="Google Shape;918;p41"/>
            <p:cNvSpPr/>
            <p:nvPr/>
          </p:nvSpPr>
          <p:spPr>
            <a:xfrm>
              <a:off x="5222815" y="1012953"/>
              <a:ext cx="3453354" cy="3346964"/>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41"/>
            <p:cNvGrpSpPr/>
            <p:nvPr/>
          </p:nvGrpSpPr>
          <p:grpSpPr>
            <a:xfrm>
              <a:off x="6352264" y="1624259"/>
              <a:ext cx="378942" cy="384502"/>
              <a:chOff x="5033016" y="2415353"/>
              <a:chExt cx="132303" cy="134249"/>
            </a:xfrm>
          </p:grpSpPr>
          <p:sp>
            <p:nvSpPr>
              <p:cNvPr id="920" name="Google Shape;920;p41"/>
              <p:cNvSpPr/>
              <p:nvPr/>
            </p:nvSpPr>
            <p:spPr>
              <a:xfrm>
                <a:off x="5033016" y="2415353"/>
                <a:ext cx="132303" cy="134249"/>
              </a:xfrm>
              <a:custGeom>
                <a:avLst/>
                <a:gdLst/>
                <a:ahLst/>
                <a:cxnLst/>
                <a:rect l="l" t="t" r="r" b="b"/>
                <a:pathLst>
                  <a:path w="3807" h="3863" extrusionOk="0">
                    <a:moveTo>
                      <a:pt x="1925" y="963"/>
                    </a:moveTo>
                    <a:cubicBezTo>
                      <a:pt x="2394" y="963"/>
                      <a:pt x="2807" y="1326"/>
                      <a:pt x="2858" y="1804"/>
                    </a:cubicBezTo>
                    <a:cubicBezTo>
                      <a:pt x="2922" y="2335"/>
                      <a:pt x="2568" y="2830"/>
                      <a:pt x="2038" y="2922"/>
                    </a:cubicBezTo>
                    <a:cubicBezTo>
                      <a:pt x="2003" y="2926"/>
                      <a:pt x="1968" y="2927"/>
                      <a:pt x="1933" y="2927"/>
                    </a:cubicBezTo>
                    <a:cubicBezTo>
                      <a:pt x="1446" y="2927"/>
                      <a:pt x="1027" y="2562"/>
                      <a:pt x="948" y="2066"/>
                    </a:cubicBezTo>
                    <a:cubicBezTo>
                      <a:pt x="884" y="1535"/>
                      <a:pt x="1238" y="1033"/>
                      <a:pt x="1769" y="976"/>
                    </a:cubicBezTo>
                    <a:cubicBezTo>
                      <a:pt x="1821" y="967"/>
                      <a:pt x="1874" y="963"/>
                      <a:pt x="1925" y="963"/>
                    </a:cubicBezTo>
                    <a:close/>
                    <a:moveTo>
                      <a:pt x="1974" y="0"/>
                    </a:moveTo>
                    <a:lnTo>
                      <a:pt x="1974" y="36"/>
                    </a:lnTo>
                    <a:cubicBezTo>
                      <a:pt x="2009" y="212"/>
                      <a:pt x="1889" y="389"/>
                      <a:pt x="1712" y="389"/>
                    </a:cubicBezTo>
                    <a:cubicBezTo>
                      <a:pt x="1695" y="392"/>
                      <a:pt x="1678" y="393"/>
                      <a:pt x="1661" y="393"/>
                    </a:cubicBezTo>
                    <a:cubicBezTo>
                      <a:pt x="1507" y="393"/>
                      <a:pt x="1384" y="280"/>
                      <a:pt x="1358" y="120"/>
                    </a:cubicBezTo>
                    <a:lnTo>
                      <a:pt x="1358" y="92"/>
                    </a:lnTo>
                    <a:cubicBezTo>
                      <a:pt x="1238" y="120"/>
                      <a:pt x="1125" y="177"/>
                      <a:pt x="1005" y="241"/>
                    </a:cubicBezTo>
                    <a:cubicBezTo>
                      <a:pt x="1033" y="241"/>
                      <a:pt x="1033" y="241"/>
                      <a:pt x="1033" y="269"/>
                    </a:cubicBezTo>
                    <a:cubicBezTo>
                      <a:pt x="1153" y="389"/>
                      <a:pt x="1125" y="594"/>
                      <a:pt x="976" y="708"/>
                    </a:cubicBezTo>
                    <a:cubicBezTo>
                      <a:pt x="923" y="748"/>
                      <a:pt x="854" y="771"/>
                      <a:pt x="783" y="771"/>
                    </a:cubicBezTo>
                    <a:cubicBezTo>
                      <a:pt x="692" y="771"/>
                      <a:pt x="598" y="734"/>
                      <a:pt x="531" y="651"/>
                    </a:cubicBezTo>
                    <a:lnTo>
                      <a:pt x="531" y="623"/>
                    </a:lnTo>
                    <a:cubicBezTo>
                      <a:pt x="446" y="708"/>
                      <a:pt x="354" y="800"/>
                      <a:pt x="297" y="920"/>
                    </a:cubicBezTo>
                    <a:lnTo>
                      <a:pt x="326" y="920"/>
                    </a:lnTo>
                    <a:cubicBezTo>
                      <a:pt x="502" y="976"/>
                      <a:pt x="559" y="1182"/>
                      <a:pt x="502" y="1330"/>
                    </a:cubicBezTo>
                    <a:cubicBezTo>
                      <a:pt x="460" y="1463"/>
                      <a:pt x="349" y="1528"/>
                      <a:pt x="222" y="1528"/>
                    </a:cubicBezTo>
                    <a:cubicBezTo>
                      <a:pt x="180" y="1528"/>
                      <a:pt x="136" y="1521"/>
                      <a:pt x="92" y="1507"/>
                    </a:cubicBezTo>
                    <a:lnTo>
                      <a:pt x="64" y="1507"/>
                    </a:lnTo>
                    <a:cubicBezTo>
                      <a:pt x="28" y="1627"/>
                      <a:pt x="0" y="1741"/>
                      <a:pt x="0" y="1861"/>
                    </a:cubicBezTo>
                    <a:lnTo>
                      <a:pt x="64" y="1861"/>
                    </a:lnTo>
                    <a:cubicBezTo>
                      <a:pt x="78" y="1858"/>
                      <a:pt x="93" y="1856"/>
                      <a:pt x="108" y="1856"/>
                    </a:cubicBezTo>
                    <a:cubicBezTo>
                      <a:pt x="240" y="1856"/>
                      <a:pt x="382" y="1964"/>
                      <a:pt x="382" y="2123"/>
                    </a:cubicBezTo>
                    <a:cubicBezTo>
                      <a:pt x="417" y="2299"/>
                      <a:pt x="297" y="2476"/>
                      <a:pt x="120" y="2476"/>
                    </a:cubicBezTo>
                    <a:lnTo>
                      <a:pt x="92" y="2476"/>
                    </a:lnTo>
                    <a:cubicBezTo>
                      <a:pt x="120" y="2625"/>
                      <a:pt x="177" y="2745"/>
                      <a:pt x="241" y="2830"/>
                    </a:cubicBezTo>
                    <a:lnTo>
                      <a:pt x="269" y="2802"/>
                    </a:lnTo>
                    <a:cubicBezTo>
                      <a:pt x="318" y="2765"/>
                      <a:pt x="385" y="2744"/>
                      <a:pt x="454" y="2744"/>
                    </a:cubicBezTo>
                    <a:cubicBezTo>
                      <a:pt x="546" y="2744"/>
                      <a:pt x="643" y="2781"/>
                      <a:pt x="708" y="2865"/>
                    </a:cubicBezTo>
                    <a:cubicBezTo>
                      <a:pt x="800" y="3007"/>
                      <a:pt x="771" y="3219"/>
                      <a:pt x="651" y="3304"/>
                    </a:cubicBezTo>
                    <a:cubicBezTo>
                      <a:pt x="623" y="3332"/>
                      <a:pt x="623" y="3332"/>
                      <a:pt x="594" y="3332"/>
                    </a:cubicBezTo>
                    <a:cubicBezTo>
                      <a:pt x="708" y="3424"/>
                      <a:pt x="800" y="3509"/>
                      <a:pt x="913" y="3573"/>
                    </a:cubicBezTo>
                    <a:lnTo>
                      <a:pt x="913" y="3537"/>
                    </a:lnTo>
                    <a:cubicBezTo>
                      <a:pt x="959" y="3408"/>
                      <a:pt x="1067" y="3327"/>
                      <a:pt x="1191" y="3327"/>
                    </a:cubicBezTo>
                    <a:cubicBezTo>
                      <a:pt x="1236" y="3327"/>
                      <a:pt x="1283" y="3338"/>
                      <a:pt x="1330" y="3361"/>
                    </a:cubicBezTo>
                    <a:cubicBezTo>
                      <a:pt x="1479" y="3424"/>
                      <a:pt x="1564" y="3601"/>
                      <a:pt x="1507" y="3778"/>
                    </a:cubicBezTo>
                    <a:lnTo>
                      <a:pt x="1479" y="3806"/>
                    </a:lnTo>
                    <a:cubicBezTo>
                      <a:pt x="1592" y="3835"/>
                      <a:pt x="1712" y="3863"/>
                      <a:pt x="1861" y="3863"/>
                    </a:cubicBezTo>
                    <a:cubicBezTo>
                      <a:pt x="1861" y="3835"/>
                      <a:pt x="1832" y="3835"/>
                      <a:pt x="1832" y="3806"/>
                    </a:cubicBezTo>
                    <a:cubicBezTo>
                      <a:pt x="1797" y="3629"/>
                      <a:pt x="1946" y="3481"/>
                      <a:pt x="2094" y="3453"/>
                    </a:cubicBezTo>
                    <a:cubicBezTo>
                      <a:pt x="2112" y="3450"/>
                      <a:pt x="2131" y="3448"/>
                      <a:pt x="2149" y="3448"/>
                    </a:cubicBezTo>
                    <a:cubicBezTo>
                      <a:pt x="2305" y="3448"/>
                      <a:pt x="2448" y="3556"/>
                      <a:pt x="2448" y="3714"/>
                    </a:cubicBezTo>
                    <a:lnTo>
                      <a:pt x="2448" y="3778"/>
                    </a:lnTo>
                    <a:cubicBezTo>
                      <a:pt x="2596" y="3750"/>
                      <a:pt x="2717" y="3686"/>
                      <a:pt x="2802" y="3629"/>
                    </a:cubicBezTo>
                    <a:lnTo>
                      <a:pt x="2773" y="3601"/>
                    </a:lnTo>
                    <a:cubicBezTo>
                      <a:pt x="2681" y="3453"/>
                      <a:pt x="2681" y="3247"/>
                      <a:pt x="2830" y="3155"/>
                    </a:cubicBezTo>
                    <a:cubicBezTo>
                      <a:pt x="2891" y="3109"/>
                      <a:pt x="2957" y="3086"/>
                      <a:pt x="3022" y="3086"/>
                    </a:cubicBezTo>
                    <a:cubicBezTo>
                      <a:pt x="3115" y="3086"/>
                      <a:pt x="3205" y="3132"/>
                      <a:pt x="3276" y="3219"/>
                    </a:cubicBezTo>
                    <a:lnTo>
                      <a:pt x="3304" y="3247"/>
                    </a:lnTo>
                    <a:cubicBezTo>
                      <a:pt x="3389" y="3155"/>
                      <a:pt x="3452" y="3042"/>
                      <a:pt x="3537" y="2950"/>
                    </a:cubicBezTo>
                    <a:cubicBezTo>
                      <a:pt x="3509" y="2950"/>
                      <a:pt x="3509" y="2950"/>
                      <a:pt x="3481" y="2922"/>
                    </a:cubicBezTo>
                    <a:cubicBezTo>
                      <a:pt x="3332" y="2865"/>
                      <a:pt x="3247" y="2688"/>
                      <a:pt x="3304" y="2512"/>
                    </a:cubicBezTo>
                    <a:cubicBezTo>
                      <a:pt x="3348" y="2396"/>
                      <a:pt x="3483" y="2314"/>
                      <a:pt x="3610" y="2314"/>
                    </a:cubicBezTo>
                    <a:cubicBezTo>
                      <a:pt x="3646" y="2314"/>
                      <a:pt x="3681" y="2321"/>
                      <a:pt x="3714" y="2335"/>
                    </a:cubicBezTo>
                    <a:lnTo>
                      <a:pt x="3742" y="2363"/>
                    </a:lnTo>
                    <a:cubicBezTo>
                      <a:pt x="3778" y="2243"/>
                      <a:pt x="3806" y="2123"/>
                      <a:pt x="3806" y="1981"/>
                    </a:cubicBezTo>
                    <a:lnTo>
                      <a:pt x="3806" y="1981"/>
                    </a:lnTo>
                    <a:lnTo>
                      <a:pt x="3778" y="2009"/>
                    </a:lnTo>
                    <a:cubicBezTo>
                      <a:pt x="3601" y="2009"/>
                      <a:pt x="3424" y="1889"/>
                      <a:pt x="3424" y="1712"/>
                    </a:cubicBezTo>
                    <a:cubicBezTo>
                      <a:pt x="3389" y="1535"/>
                      <a:pt x="3509" y="1387"/>
                      <a:pt x="3686" y="1359"/>
                    </a:cubicBezTo>
                    <a:lnTo>
                      <a:pt x="3714" y="1359"/>
                    </a:lnTo>
                    <a:cubicBezTo>
                      <a:pt x="3686" y="1238"/>
                      <a:pt x="3629" y="1125"/>
                      <a:pt x="3566" y="1005"/>
                    </a:cubicBezTo>
                    <a:cubicBezTo>
                      <a:pt x="3566" y="1033"/>
                      <a:pt x="3566" y="1033"/>
                      <a:pt x="3537" y="1033"/>
                    </a:cubicBezTo>
                    <a:cubicBezTo>
                      <a:pt x="3490" y="1084"/>
                      <a:pt x="3424" y="1108"/>
                      <a:pt x="3356" y="1108"/>
                    </a:cubicBezTo>
                    <a:cubicBezTo>
                      <a:pt x="3263" y="1108"/>
                      <a:pt x="3164" y="1062"/>
                      <a:pt x="3099" y="976"/>
                    </a:cubicBezTo>
                    <a:cubicBezTo>
                      <a:pt x="3007" y="856"/>
                      <a:pt x="3035" y="651"/>
                      <a:pt x="3155" y="531"/>
                    </a:cubicBezTo>
                    <a:lnTo>
                      <a:pt x="3184" y="531"/>
                    </a:lnTo>
                    <a:cubicBezTo>
                      <a:pt x="3099" y="446"/>
                      <a:pt x="3007" y="354"/>
                      <a:pt x="2894" y="297"/>
                    </a:cubicBezTo>
                    <a:lnTo>
                      <a:pt x="2894" y="326"/>
                    </a:lnTo>
                    <a:cubicBezTo>
                      <a:pt x="2844" y="442"/>
                      <a:pt x="2725" y="523"/>
                      <a:pt x="2592" y="523"/>
                    </a:cubicBezTo>
                    <a:cubicBezTo>
                      <a:pt x="2554" y="523"/>
                      <a:pt x="2515" y="517"/>
                      <a:pt x="2476" y="503"/>
                    </a:cubicBezTo>
                    <a:cubicBezTo>
                      <a:pt x="2328" y="446"/>
                      <a:pt x="2243" y="241"/>
                      <a:pt x="2299" y="92"/>
                    </a:cubicBezTo>
                    <a:lnTo>
                      <a:pt x="2328" y="64"/>
                    </a:lnTo>
                    <a:cubicBezTo>
                      <a:pt x="2214" y="36"/>
                      <a:pt x="2094" y="0"/>
                      <a:pt x="1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5056613" y="2442148"/>
                <a:ext cx="85074" cy="80904"/>
              </a:xfrm>
              <a:custGeom>
                <a:avLst/>
                <a:gdLst/>
                <a:ahLst/>
                <a:cxnLst/>
                <a:rect l="l" t="t" r="r" b="b"/>
                <a:pathLst>
                  <a:path w="2448" h="2328" extrusionOk="0">
                    <a:moveTo>
                      <a:pt x="1238" y="57"/>
                    </a:moveTo>
                    <a:cubicBezTo>
                      <a:pt x="1769" y="57"/>
                      <a:pt x="2243" y="467"/>
                      <a:pt x="2299" y="998"/>
                    </a:cubicBezTo>
                    <a:cubicBezTo>
                      <a:pt x="2391" y="1620"/>
                      <a:pt x="1974" y="2179"/>
                      <a:pt x="1387" y="2271"/>
                    </a:cubicBezTo>
                    <a:lnTo>
                      <a:pt x="1238" y="2271"/>
                    </a:lnTo>
                    <a:cubicBezTo>
                      <a:pt x="679" y="2271"/>
                      <a:pt x="205" y="1854"/>
                      <a:pt x="149" y="1323"/>
                    </a:cubicBezTo>
                    <a:cubicBezTo>
                      <a:pt x="57" y="708"/>
                      <a:pt x="474" y="149"/>
                      <a:pt x="1090" y="57"/>
                    </a:cubicBezTo>
                    <a:close/>
                    <a:moveTo>
                      <a:pt x="1061" y="0"/>
                    </a:moveTo>
                    <a:cubicBezTo>
                      <a:pt x="446" y="85"/>
                      <a:pt x="0" y="679"/>
                      <a:pt x="92" y="1323"/>
                    </a:cubicBezTo>
                    <a:cubicBezTo>
                      <a:pt x="177" y="1882"/>
                      <a:pt x="651" y="2328"/>
                      <a:pt x="1238" y="2328"/>
                    </a:cubicBezTo>
                    <a:lnTo>
                      <a:pt x="1387" y="2328"/>
                    </a:lnTo>
                    <a:cubicBezTo>
                      <a:pt x="2002" y="2236"/>
                      <a:pt x="2448" y="1649"/>
                      <a:pt x="2356" y="998"/>
                    </a:cubicBezTo>
                    <a:cubicBezTo>
                      <a:pt x="2299" y="439"/>
                      <a:pt x="1797"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1"/>
            <p:cNvGrpSpPr/>
            <p:nvPr/>
          </p:nvGrpSpPr>
          <p:grpSpPr>
            <a:xfrm>
              <a:off x="8150729" y="2571746"/>
              <a:ext cx="461359" cy="469107"/>
              <a:chOff x="5894466" y="2926705"/>
              <a:chExt cx="161078" cy="163789"/>
            </a:xfrm>
          </p:grpSpPr>
          <p:sp>
            <p:nvSpPr>
              <p:cNvPr id="923" name="Google Shape;923;p41"/>
              <p:cNvSpPr/>
              <p:nvPr/>
            </p:nvSpPr>
            <p:spPr>
              <a:xfrm>
                <a:off x="5894466" y="2926705"/>
                <a:ext cx="161078" cy="163789"/>
              </a:xfrm>
              <a:custGeom>
                <a:avLst/>
                <a:gdLst/>
                <a:ahLst/>
                <a:cxnLst/>
                <a:rect l="l" t="t" r="r" b="b"/>
                <a:pathLst>
                  <a:path w="4635" h="4713" extrusionOk="0">
                    <a:moveTo>
                      <a:pt x="2310" y="1165"/>
                    </a:moveTo>
                    <a:cubicBezTo>
                      <a:pt x="2893" y="1165"/>
                      <a:pt x="3403" y="1609"/>
                      <a:pt x="3481" y="2208"/>
                    </a:cubicBezTo>
                    <a:cubicBezTo>
                      <a:pt x="3573" y="2859"/>
                      <a:pt x="3128" y="3446"/>
                      <a:pt x="2477" y="3566"/>
                    </a:cubicBezTo>
                    <a:cubicBezTo>
                      <a:pt x="2426" y="3573"/>
                      <a:pt x="2375" y="3576"/>
                      <a:pt x="2325" y="3576"/>
                    </a:cubicBezTo>
                    <a:cubicBezTo>
                      <a:pt x="1742" y="3576"/>
                      <a:pt x="1232" y="3133"/>
                      <a:pt x="1154" y="2534"/>
                    </a:cubicBezTo>
                    <a:cubicBezTo>
                      <a:pt x="1062" y="1883"/>
                      <a:pt x="1507" y="1267"/>
                      <a:pt x="2158" y="1175"/>
                    </a:cubicBezTo>
                    <a:cubicBezTo>
                      <a:pt x="2209" y="1169"/>
                      <a:pt x="2260" y="1165"/>
                      <a:pt x="2310" y="1165"/>
                    </a:cubicBezTo>
                    <a:close/>
                    <a:moveTo>
                      <a:pt x="2392" y="1"/>
                    </a:moveTo>
                    <a:lnTo>
                      <a:pt x="2392" y="58"/>
                    </a:lnTo>
                    <a:cubicBezTo>
                      <a:pt x="2420" y="263"/>
                      <a:pt x="2272" y="468"/>
                      <a:pt x="2066" y="496"/>
                    </a:cubicBezTo>
                    <a:cubicBezTo>
                      <a:pt x="2046" y="500"/>
                      <a:pt x="2026" y="501"/>
                      <a:pt x="2007" y="501"/>
                    </a:cubicBezTo>
                    <a:cubicBezTo>
                      <a:pt x="1828" y="501"/>
                      <a:pt x="1682" y="359"/>
                      <a:pt x="1656" y="142"/>
                    </a:cubicBezTo>
                    <a:cubicBezTo>
                      <a:pt x="1628" y="142"/>
                      <a:pt x="1628" y="114"/>
                      <a:pt x="1628" y="114"/>
                    </a:cubicBezTo>
                    <a:cubicBezTo>
                      <a:pt x="1507" y="142"/>
                      <a:pt x="1359" y="206"/>
                      <a:pt x="1210" y="291"/>
                    </a:cubicBezTo>
                    <a:cubicBezTo>
                      <a:pt x="1239" y="291"/>
                      <a:pt x="1239" y="291"/>
                      <a:pt x="1239" y="319"/>
                    </a:cubicBezTo>
                    <a:cubicBezTo>
                      <a:pt x="1387" y="496"/>
                      <a:pt x="1359" y="737"/>
                      <a:pt x="1182" y="850"/>
                    </a:cubicBezTo>
                    <a:cubicBezTo>
                      <a:pt x="1105" y="914"/>
                      <a:pt x="1017" y="946"/>
                      <a:pt x="933" y="946"/>
                    </a:cubicBezTo>
                    <a:cubicBezTo>
                      <a:pt x="823" y="946"/>
                      <a:pt x="719" y="893"/>
                      <a:pt x="651" y="793"/>
                    </a:cubicBezTo>
                    <a:lnTo>
                      <a:pt x="623" y="765"/>
                    </a:lnTo>
                    <a:cubicBezTo>
                      <a:pt x="531" y="850"/>
                      <a:pt x="418" y="998"/>
                      <a:pt x="354" y="1119"/>
                    </a:cubicBezTo>
                    <a:lnTo>
                      <a:pt x="390" y="1119"/>
                    </a:lnTo>
                    <a:cubicBezTo>
                      <a:pt x="595" y="1204"/>
                      <a:pt x="680" y="1444"/>
                      <a:pt x="595" y="1649"/>
                    </a:cubicBezTo>
                    <a:cubicBezTo>
                      <a:pt x="546" y="1784"/>
                      <a:pt x="399" y="1886"/>
                      <a:pt x="241" y="1886"/>
                    </a:cubicBezTo>
                    <a:cubicBezTo>
                      <a:pt x="192" y="1886"/>
                      <a:pt x="141" y="1876"/>
                      <a:pt x="93" y="1854"/>
                    </a:cubicBezTo>
                    <a:lnTo>
                      <a:pt x="64" y="1826"/>
                    </a:lnTo>
                    <a:cubicBezTo>
                      <a:pt x="36" y="1975"/>
                      <a:pt x="1" y="2123"/>
                      <a:pt x="1" y="2265"/>
                    </a:cubicBezTo>
                    <a:lnTo>
                      <a:pt x="36" y="2265"/>
                    </a:lnTo>
                    <a:cubicBezTo>
                      <a:pt x="55" y="2262"/>
                      <a:pt x="74" y="2261"/>
                      <a:pt x="92" y="2261"/>
                    </a:cubicBezTo>
                    <a:cubicBezTo>
                      <a:pt x="298" y="2261"/>
                      <a:pt x="449" y="2402"/>
                      <a:pt x="475" y="2590"/>
                    </a:cubicBezTo>
                    <a:cubicBezTo>
                      <a:pt x="503" y="2831"/>
                      <a:pt x="354" y="3008"/>
                      <a:pt x="149" y="3036"/>
                    </a:cubicBezTo>
                    <a:lnTo>
                      <a:pt x="93" y="3036"/>
                    </a:lnTo>
                    <a:cubicBezTo>
                      <a:pt x="149" y="3184"/>
                      <a:pt x="213" y="3326"/>
                      <a:pt x="269" y="3474"/>
                    </a:cubicBezTo>
                    <a:cubicBezTo>
                      <a:pt x="269" y="3446"/>
                      <a:pt x="298" y="3446"/>
                      <a:pt x="298" y="3446"/>
                    </a:cubicBezTo>
                    <a:cubicBezTo>
                      <a:pt x="375" y="3381"/>
                      <a:pt x="462" y="3350"/>
                      <a:pt x="549" y="3350"/>
                    </a:cubicBezTo>
                    <a:cubicBezTo>
                      <a:pt x="662" y="3350"/>
                      <a:pt x="773" y="3403"/>
                      <a:pt x="857" y="3503"/>
                    </a:cubicBezTo>
                    <a:cubicBezTo>
                      <a:pt x="977" y="3680"/>
                      <a:pt x="949" y="3920"/>
                      <a:pt x="772" y="4033"/>
                    </a:cubicBezTo>
                    <a:cubicBezTo>
                      <a:pt x="772" y="4069"/>
                      <a:pt x="743" y="4069"/>
                      <a:pt x="743" y="4097"/>
                    </a:cubicBezTo>
                    <a:cubicBezTo>
                      <a:pt x="828" y="4182"/>
                      <a:pt x="977" y="4274"/>
                      <a:pt x="1097" y="4359"/>
                    </a:cubicBezTo>
                    <a:cubicBezTo>
                      <a:pt x="1097" y="4359"/>
                      <a:pt x="1097" y="4330"/>
                      <a:pt x="1125" y="4302"/>
                    </a:cubicBezTo>
                    <a:cubicBezTo>
                      <a:pt x="1169" y="4167"/>
                      <a:pt x="1315" y="4065"/>
                      <a:pt x="1460" y="4065"/>
                    </a:cubicBezTo>
                    <a:cubicBezTo>
                      <a:pt x="1505" y="4065"/>
                      <a:pt x="1550" y="4075"/>
                      <a:pt x="1592" y="4097"/>
                    </a:cubicBezTo>
                    <a:cubicBezTo>
                      <a:pt x="1805" y="4182"/>
                      <a:pt x="1889" y="4387"/>
                      <a:pt x="1833" y="4599"/>
                    </a:cubicBezTo>
                    <a:cubicBezTo>
                      <a:pt x="1805" y="4628"/>
                      <a:pt x="1805" y="4656"/>
                      <a:pt x="1805" y="4656"/>
                    </a:cubicBezTo>
                    <a:cubicBezTo>
                      <a:pt x="1946" y="4684"/>
                      <a:pt x="2095" y="4712"/>
                      <a:pt x="2243" y="4712"/>
                    </a:cubicBezTo>
                    <a:lnTo>
                      <a:pt x="2243" y="4656"/>
                    </a:lnTo>
                    <a:cubicBezTo>
                      <a:pt x="2215" y="4451"/>
                      <a:pt x="2363" y="4246"/>
                      <a:pt x="2569" y="4210"/>
                    </a:cubicBezTo>
                    <a:cubicBezTo>
                      <a:pt x="2585" y="4208"/>
                      <a:pt x="2602" y="4207"/>
                      <a:pt x="2618" y="4207"/>
                    </a:cubicBezTo>
                    <a:cubicBezTo>
                      <a:pt x="2802" y="4207"/>
                      <a:pt x="2953" y="4350"/>
                      <a:pt x="2979" y="4564"/>
                    </a:cubicBezTo>
                    <a:cubicBezTo>
                      <a:pt x="3007" y="4564"/>
                      <a:pt x="3007" y="4599"/>
                      <a:pt x="2979" y="4628"/>
                    </a:cubicBezTo>
                    <a:cubicBezTo>
                      <a:pt x="3156" y="4564"/>
                      <a:pt x="3276" y="4507"/>
                      <a:pt x="3425" y="4451"/>
                    </a:cubicBezTo>
                    <a:cubicBezTo>
                      <a:pt x="3396" y="4422"/>
                      <a:pt x="3396" y="4422"/>
                      <a:pt x="3396" y="4387"/>
                    </a:cubicBezTo>
                    <a:cubicBezTo>
                      <a:pt x="3248" y="4210"/>
                      <a:pt x="3276" y="3977"/>
                      <a:pt x="3453" y="3856"/>
                    </a:cubicBezTo>
                    <a:cubicBezTo>
                      <a:pt x="3529" y="3796"/>
                      <a:pt x="3615" y="3766"/>
                      <a:pt x="3698" y="3766"/>
                    </a:cubicBezTo>
                    <a:cubicBezTo>
                      <a:pt x="3809" y="3766"/>
                      <a:pt x="3915" y="3819"/>
                      <a:pt x="3984" y="3920"/>
                    </a:cubicBezTo>
                    <a:cubicBezTo>
                      <a:pt x="4012" y="3948"/>
                      <a:pt x="4012" y="3948"/>
                      <a:pt x="4012" y="3977"/>
                    </a:cubicBezTo>
                    <a:cubicBezTo>
                      <a:pt x="4132" y="3856"/>
                      <a:pt x="4217" y="3743"/>
                      <a:pt x="4309" y="3595"/>
                    </a:cubicBezTo>
                    <a:lnTo>
                      <a:pt x="4245" y="3595"/>
                    </a:lnTo>
                    <a:cubicBezTo>
                      <a:pt x="4040" y="3503"/>
                      <a:pt x="3955" y="3269"/>
                      <a:pt x="4040" y="3064"/>
                    </a:cubicBezTo>
                    <a:cubicBezTo>
                      <a:pt x="4089" y="2929"/>
                      <a:pt x="4236" y="2827"/>
                      <a:pt x="4394" y="2827"/>
                    </a:cubicBezTo>
                    <a:cubicBezTo>
                      <a:pt x="4443" y="2827"/>
                      <a:pt x="4494" y="2837"/>
                      <a:pt x="4542" y="2859"/>
                    </a:cubicBezTo>
                    <a:lnTo>
                      <a:pt x="4571" y="2887"/>
                    </a:lnTo>
                    <a:cubicBezTo>
                      <a:pt x="4599" y="2739"/>
                      <a:pt x="4634" y="2590"/>
                      <a:pt x="4634" y="2413"/>
                    </a:cubicBezTo>
                    <a:lnTo>
                      <a:pt x="4634" y="2413"/>
                    </a:lnTo>
                    <a:cubicBezTo>
                      <a:pt x="4634" y="2442"/>
                      <a:pt x="4599" y="2442"/>
                      <a:pt x="4599" y="2442"/>
                    </a:cubicBezTo>
                    <a:cubicBezTo>
                      <a:pt x="4576" y="2445"/>
                      <a:pt x="4553" y="2447"/>
                      <a:pt x="4531" y="2447"/>
                    </a:cubicBezTo>
                    <a:cubicBezTo>
                      <a:pt x="4332" y="2447"/>
                      <a:pt x="4186" y="2308"/>
                      <a:pt x="4160" y="2123"/>
                    </a:cubicBezTo>
                    <a:cubicBezTo>
                      <a:pt x="4132" y="1883"/>
                      <a:pt x="4281" y="1706"/>
                      <a:pt x="4486" y="1678"/>
                    </a:cubicBezTo>
                    <a:lnTo>
                      <a:pt x="4542" y="1678"/>
                    </a:lnTo>
                    <a:cubicBezTo>
                      <a:pt x="4486" y="1529"/>
                      <a:pt x="4422" y="1380"/>
                      <a:pt x="4366" y="1239"/>
                    </a:cubicBezTo>
                    <a:lnTo>
                      <a:pt x="4337" y="1267"/>
                    </a:lnTo>
                    <a:cubicBezTo>
                      <a:pt x="4262" y="1330"/>
                      <a:pt x="4177" y="1360"/>
                      <a:pt x="4092" y="1360"/>
                    </a:cubicBezTo>
                    <a:cubicBezTo>
                      <a:pt x="3977" y="1360"/>
                      <a:pt x="3864" y="1305"/>
                      <a:pt x="3778" y="1204"/>
                    </a:cubicBezTo>
                    <a:cubicBezTo>
                      <a:pt x="3658" y="1027"/>
                      <a:pt x="3686" y="793"/>
                      <a:pt x="3863" y="645"/>
                    </a:cubicBezTo>
                    <a:lnTo>
                      <a:pt x="3892" y="645"/>
                    </a:lnTo>
                    <a:cubicBezTo>
                      <a:pt x="3778" y="531"/>
                      <a:pt x="3658" y="440"/>
                      <a:pt x="3538" y="355"/>
                    </a:cubicBezTo>
                    <a:cubicBezTo>
                      <a:pt x="3538" y="383"/>
                      <a:pt x="3538" y="383"/>
                      <a:pt x="3510" y="411"/>
                    </a:cubicBezTo>
                    <a:cubicBezTo>
                      <a:pt x="3466" y="546"/>
                      <a:pt x="3320" y="648"/>
                      <a:pt x="3159" y="648"/>
                    </a:cubicBezTo>
                    <a:cubicBezTo>
                      <a:pt x="3109" y="648"/>
                      <a:pt x="3058" y="638"/>
                      <a:pt x="3007" y="616"/>
                    </a:cubicBezTo>
                    <a:cubicBezTo>
                      <a:pt x="2830" y="531"/>
                      <a:pt x="2745" y="291"/>
                      <a:pt x="2802" y="114"/>
                    </a:cubicBezTo>
                    <a:cubicBezTo>
                      <a:pt x="2830" y="86"/>
                      <a:pt x="2830" y="86"/>
                      <a:pt x="2830" y="58"/>
                    </a:cubicBezTo>
                    <a:cubicBezTo>
                      <a:pt x="2689" y="29"/>
                      <a:pt x="2540" y="29"/>
                      <a:pt x="2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5923241" y="2959407"/>
                <a:ext cx="103528" cy="98384"/>
              </a:xfrm>
              <a:custGeom>
                <a:avLst/>
                <a:gdLst/>
                <a:ahLst/>
                <a:cxnLst/>
                <a:rect l="l" t="t" r="r" b="b"/>
                <a:pathLst>
                  <a:path w="2979" h="2831" extrusionOk="0">
                    <a:moveTo>
                      <a:pt x="1507" y="57"/>
                    </a:moveTo>
                    <a:cubicBezTo>
                      <a:pt x="2151" y="57"/>
                      <a:pt x="2710" y="560"/>
                      <a:pt x="2802" y="1239"/>
                    </a:cubicBezTo>
                    <a:cubicBezTo>
                      <a:pt x="2922" y="1975"/>
                      <a:pt x="2391" y="2682"/>
                      <a:pt x="1684" y="2774"/>
                    </a:cubicBezTo>
                    <a:lnTo>
                      <a:pt x="1472" y="2774"/>
                    </a:lnTo>
                    <a:cubicBezTo>
                      <a:pt x="828" y="2774"/>
                      <a:pt x="269" y="2272"/>
                      <a:pt x="177" y="1621"/>
                    </a:cubicBezTo>
                    <a:cubicBezTo>
                      <a:pt x="57" y="857"/>
                      <a:pt x="588" y="178"/>
                      <a:pt x="1295" y="86"/>
                    </a:cubicBezTo>
                    <a:cubicBezTo>
                      <a:pt x="1359" y="57"/>
                      <a:pt x="1415" y="57"/>
                      <a:pt x="1507" y="57"/>
                    </a:cubicBezTo>
                    <a:close/>
                    <a:moveTo>
                      <a:pt x="1507" y="1"/>
                    </a:moveTo>
                    <a:cubicBezTo>
                      <a:pt x="1415" y="1"/>
                      <a:pt x="1359" y="1"/>
                      <a:pt x="1295" y="29"/>
                    </a:cubicBezTo>
                    <a:cubicBezTo>
                      <a:pt x="531" y="121"/>
                      <a:pt x="0" y="857"/>
                      <a:pt x="121" y="1621"/>
                    </a:cubicBezTo>
                    <a:cubicBezTo>
                      <a:pt x="206" y="2328"/>
                      <a:pt x="800" y="2831"/>
                      <a:pt x="1472" y="2831"/>
                    </a:cubicBezTo>
                    <a:lnTo>
                      <a:pt x="1684" y="2831"/>
                    </a:lnTo>
                    <a:cubicBezTo>
                      <a:pt x="2448" y="2710"/>
                      <a:pt x="2979" y="2003"/>
                      <a:pt x="2858" y="1239"/>
                    </a:cubicBezTo>
                    <a:cubicBezTo>
                      <a:pt x="2773" y="531"/>
                      <a:pt x="2179"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1"/>
            <p:cNvGrpSpPr/>
            <p:nvPr/>
          </p:nvGrpSpPr>
          <p:grpSpPr>
            <a:xfrm>
              <a:off x="7790216" y="1173355"/>
              <a:ext cx="522575" cy="528230"/>
              <a:chOff x="5695820" y="2175629"/>
              <a:chExt cx="182451" cy="184432"/>
            </a:xfrm>
          </p:grpSpPr>
          <p:sp>
            <p:nvSpPr>
              <p:cNvPr id="926" name="Google Shape;926;p41"/>
              <p:cNvSpPr/>
              <p:nvPr/>
            </p:nvSpPr>
            <p:spPr>
              <a:xfrm>
                <a:off x="5695820" y="2175629"/>
                <a:ext cx="182451" cy="184432"/>
              </a:xfrm>
              <a:custGeom>
                <a:avLst/>
                <a:gdLst/>
                <a:ahLst/>
                <a:cxnLst/>
                <a:rect l="l" t="t" r="r" b="b"/>
                <a:pathLst>
                  <a:path w="5250" h="5307" extrusionOk="0">
                    <a:moveTo>
                      <a:pt x="2625" y="828"/>
                    </a:moveTo>
                    <a:cubicBezTo>
                      <a:pt x="3594" y="828"/>
                      <a:pt x="4394" y="1628"/>
                      <a:pt x="4394" y="2625"/>
                    </a:cubicBezTo>
                    <a:cubicBezTo>
                      <a:pt x="4422" y="3630"/>
                      <a:pt x="3630" y="4458"/>
                      <a:pt x="2625" y="4458"/>
                    </a:cubicBezTo>
                    <a:cubicBezTo>
                      <a:pt x="1649" y="4458"/>
                      <a:pt x="857" y="3658"/>
                      <a:pt x="857" y="2654"/>
                    </a:cubicBezTo>
                    <a:cubicBezTo>
                      <a:pt x="828" y="1656"/>
                      <a:pt x="1621" y="857"/>
                      <a:pt x="2625" y="828"/>
                    </a:cubicBezTo>
                    <a:close/>
                    <a:moveTo>
                      <a:pt x="2179" y="1"/>
                    </a:moveTo>
                    <a:cubicBezTo>
                      <a:pt x="2003" y="36"/>
                      <a:pt x="1861" y="64"/>
                      <a:pt x="1684" y="121"/>
                    </a:cubicBezTo>
                    <a:cubicBezTo>
                      <a:pt x="1713" y="149"/>
                      <a:pt x="1713" y="149"/>
                      <a:pt x="1713" y="178"/>
                    </a:cubicBezTo>
                    <a:cubicBezTo>
                      <a:pt x="1826" y="390"/>
                      <a:pt x="1769" y="652"/>
                      <a:pt x="1564" y="772"/>
                    </a:cubicBezTo>
                    <a:cubicBezTo>
                      <a:pt x="1494" y="810"/>
                      <a:pt x="1417" y="829"/>
                      <a:pt x="1341" y="829"/>
                    </a:cubicBezTo>
                    <a:cubicBezTo>
                      <a:pt x="1194" y="829"/>
                      <a:pt x="1051" y="759"/>
                      <a:pt x="977" y="623"/>
                    </a:cubicBezTo>
                    <a:cubicBezTo>
                      <a:pt x="941" y="595"/>
                      <a:pt x="941" y="595"/>
                      <a:pt x="941" y="567"/>
                    </a:cubicBezTo>
                    <a:cubicBezTo>
                      <a:pt x="800" y="680"/>
                      <a:pt x="680" y="800"/>
                      <a:pt x="588" y="949"/>
                    </a:cubicBezTo>
                    <a:cubicBezTo>
                      <a:pt x="588" y="949"/>
                      <a:pt x="623" y="949"/>
                      <a:pt x="623" y="977"/>
                    </a:cubicBezTo>
                    <a:cubicBezTo>
                      <a:pt x="828" y="1097"/>
                      <a:pt x="913" y="1359"/>
                      <a:pt x="800" y="1564"/>
                    </a:cubicBezTo>
                    <a:cubicBezTo>
                      <a:pt x="716" y="1707"/>
                      <a:pt x="561" y="1795"/>
                      <a:pt x="396" y="1795"/>
                    </a:cubicBezTo>
                    <a:cubicBezTo>
                      <a:pt x="323" y="1795"/>
                      <a:pt x="249" y="1778"/>
                      <a:pt x="177" y="1741"/>
                    </a:cubicBezTo>
                    <a:cubicBezTo>
                      <a:pt x="177" y="1713"/>
                      <a:pt x="149" y="1713"/>
                      <a:pt x="149" y="1713"/>
                    </a:cubicBezTo>
                    <a:cubicBezTo>
                      <a:pt x="93" y="1861"/>
                      <a:pt x="29" y="2038"/>
                      <a:pt x="1" y="2215"/>
                    </a:cubicBezTo>
                    <a:lnTo>
                      <a:pt x="57" y="2215"/>
                    </a:lnTo>
                    <a:cubicBezTo>
                      <a:pt x="298" y="2215"/>
                      <a:pt x="503" y="2392"/>
                      <a:pt x="503" y="2654"/>
                    </a:cubicBezTo>
                    <a:cubicBezTo>
                      <a:pt x="503" y="2894"/>
                      <a:pt x="326" y="3099"/>
                      <a:pt x="57" y="3099"/>
                    </a:cubicBezTo>
                    <a:lnTo>
                      <a:pt x="1" y="3099"/>
                    </a:lnTo>
                    <a:cubicBezTo>
                      <a:pt x="29" y="3276"/>
                      <a:pt x="93" y="3425"/>
                      <a:pt x="149" y="3602"/>
                    </a:cubicBezTo>
                    <a:cubicBezTo>
                      <a:pt x="149" y="3602"/>
                      <a:pt x="177" y="3573"/>
                      <a:pt x="206" y="3573"/>
                    </a:cubicBezTo>
                    <a:cubicBezTo>
                      <a:pt x="277" y="3522"/>
                      <a:pt x="356" y="3498"/>
                      <a:pt x="434" y="3498"/>
                    </a:cubicBezTo>
                    <a:cubicBezTo>
                      <a:pt x="580" y="3498"/>
                      <a:pt x="721" y="3581"/>
                      <a:pt x="800" y="3715"/>
                    </a:cubicBezTo>
                    <a:cubicBezTo>
                      <a:pt x="913" y="3927"/>
                      <a:pt x="857" y="4189"/>
                      <a:pt x="651" y="4337"/>
                    </a:cubicBezTo>
                    <a:cubicBezTo>
                      <a:pt x="623" y="4337"/>
                      <a:pt x="588" y="4337"/>
                      <a:pt x="559" y="4366"/>
                    </a:cubicBezTo>
                    <a:cubicBezTo>
                      <a:pt x="680" y="4486"/>
                      <a:pt x="800" y="4634"/>
                      <a:pt x="941" y="4719"/>
                    </a:cubicBezTo>
                    <a:cubicBezTo>
                      <a:pt x="941" y="4719"/>
                      <a:pt x="977" y="4691"/>
                      <a:pt x="977" y="4663"/>
                    </a:cubicBezTo>
                    <a:cubicBezTo>
                      <a:pt x="1052" y="4527"/>
                      <a:pt x="1194" y="4454"/>
                      <a:pt x="1341" y="4454"/>
                    </a:cubicBezTo>
                    <a:cubicBezTo>
                      <a:pt x="1417" y="4454"/>
                      <a:pt x="1494" y="4473"/>
                      <a:pt x="1564" y="4514"/>
                    </a:cubicBezTo>
                    <a:cubicBezTo>
                      <a:pt x="1769" y="4634"/>
                      <a:pt x="1861" y="4896"/>
                      <a:pt x="1741" y="5101"/>
                    </a:cubicBezTo>
                    <a:cubicBezTo>
                      <a:pt x="1713" y="5130"/>
                      <a:pt x="1713" y="5130"/>
                      <a:pt x="1684" y="5165"/>
                    </a:cubicBezTo>
                    <a:cubicBezTo>
                      <a:pt x="1861" y="5222"/>
                      <a:pt x="2038" y="5278"/>
                      <a:pt x="2215" y="5306"/>
                    </a:cubicBezTo>
                    <a:cubicBezTo>
                      <a:pt x="2215" y="5278"/>
                      <a:pt x="2179" y="5250"/>
                      <a:pt x="2179" y="5222"/>
                    </a:cubicBezTo>
                    <a:cubicBezTo>
                      <a:pt x="2179" y="4988"/>
                      <a:pt x="2392" y="4776"/>
                      <a:pt x="2625" y="4776"/>
                    </a:cubicBezTo>
                    <a:cubicBezTo>
                      <a:pt x="2859" y="4776"/>
                      <a:pt x="3064" y="4988"/>
                      <a:pt x="3064" y="5222"/>
                    </a:cubicBezTo>
                    <a:lnTo>
                      <a:pt x="3064" y="5306"/>
                    </a:lnTo>
                    <a:cubicBezTo>
                      <a:pt x="3241" y="5278"/>
                      <a:pt x="3417" y="5222"/>
                      <a:pt x="3566" y="5165"/>
                    </a:cubicBezTo>
                    <a:cubicBezTo>
                      <a:pt x="3566" y="5130"/>
                      <a:pt x="3538" y="5130"/>
                      <a:pt x="3538" y="5101"/>
                    </a:cubicBezTo>
                    <a:cubicBezTo>
                      <a:pt x="3417" y="4896"/>
                      <a:pt x="3481" y="4599"/>
                      <a:pt x="3686" y="4486"/>
                    </a:cubicBezTo>
                    <a:cubicBezTo>
                      <a:pt x="3758" y="4444"/>
                      <a:pt x="3836" y="4424"/>
                      <a:pt x="3914" y="4424"/>
                    </a:cubicBezTo>
                    <a:cubicBezTo>
                      <a:pt x="4059" y="4424"/>
                      <a:pt x="4200" y="4496"/>
                      <a:pt x="4273" y="4634"/>
                    </a:cubicBezTo>
                    <a:cubicBezTo>
                      <a:pt x="4302" y="4663"/>
                      <a:pt x="4302" y="4691"/>
                      <a:pt x="4302" y="4719"/>
                    </a:cubicBezTo>
                    <a:cubicBezTo>
                      <a:pt x="4450" y="4599"/>
                      <a:pt x="4571" y="4458"/>
                      <a:pt x="4691" y="4337"/>
                    </a:cubicBezTo>
                    <a:cubicBezTo>
                      <a:pt x="4655" y="4309"/>
                      <a:pt x="4655" y="4309"/>
                      <a:pt x="4627" y="4309"/>
                    </a:cubicBezTo>
                    <a:cubicBezTo>
                      <a:pt x="4422" y="4189"/>
                      <a:pt x="4337" y="3927"/>
                      <a:pt x="4450" y="3686"/>
                    </a:cubicBezTo>
                    <a:cubicBezTo>
                      <a:pt x="4530" y="3551"/>
                      <a:pt x="4670" y="3480"/>
                      <a:pt x="4826" y="3480"/>
                    </a:cubicBezTo>
                    <a:cubicBezTo>
                      <a:pt x="4907" y="3480"/>
                      <a:pt x="4991" y="3499"/>
                      <a:pt x="5073" y="3538"/>
                    </a:cubicBezTo>
                    <a:cubicBezTo>
                      <a:pt x="5073" y="3538"/>
                      <a:pt x="5101" y="3538"/>
                      <a:pt x="5101" y="3573"/>
                    </a:cubicBezTo>
                    <a:cubicBezTo>
                      <a:pt x="5158" y="3396"/>
                      <a:pt x="5221" y="3220"/>
                      <a:pt x="5250" y="3043"/>
                    </a:cubicBezTo>
                    <a:lnTo>
                      <a:pt x="5250" y="3043"/>
                    </a:lnTo>
                    <a:cubicBezTo>
                      <a:pt x="5221" y="3071"/>
                      <a:pt x="5221" y="3071"/>
                      <a:pt x="5186" y="3071"/>
                    </a:cubicBezTo>
                    <a:cubicBezTo>
                      <a:pt x="4953" y="3071"/>
                      <a:pt x="4747" y="2866"/>
                      <a:pt x="4747" y="2625"/>
                    </a:cubicBezTo>
                    <a:cubicBezTo>
                      <a:pt x="4747" y="2364"/>
                      <a:pt x="4924" y="2187"/>
                      <a:pt x="5186" y="2187"/>
                    </a:cubicBezTo>
                    <a:lnTo>
                      <a:pt x="5250" y="2187"/>
                    </a:lnTo>
                    <a:cubicBezTo>
                      <a:pt x="5221" y="2010"/>
                      <a:pt x="5158" y="1833"/>
                      <a:pt x="5101" y="1684"/>
                    </a:cubicBezTo>
                    <a:cubicBezTo>
                      <a:pt x="5073" y="1684"/>
                      <a:pt x="5073" y="1684"/>
                      <a:pt x="5045" y="1713"/>
                    </a:cubicBezTo>
                    <a:cubicBezTo>
                      <a:pt x="4974" y="1753"/>
                      <a:pt x="4899" y="1772"/>
                      <a:pt x="4824" y="1772"/>
                    </a:cubicBezTo>
                    <a:cubicBezTo>
                      <a:pt x="4675" y="1772"/>
                      <a:pt x="4531" y="1692"/>
                      <a:pt x="4450" y="1536"/>
                    </a:cubicBezTo>
                    <a:cubicBezTo>
                      <a:pt x="4337" y="1331"/>
                      <a:pt x="4394" y="1062"/>
                      <a:pt x="4599" y="949"/>
                    </a:cubicBezTo>
                    <a:cubicBezTo>
                      <a:pt x="4627" y="920"/>
                      <a:pt x="4655" y="920"/>
                      <a:pt x="4655" y="920"/>
                    </a:cubicBezTo>
                    <a:cubicBezTo>
                      <a:pt x="4542" y="772"/>
                      <a:pt x="4422" y="652"/>
                      <a:pt x="4302" y="567"/>
                    </a:cubicBezTo>
                    <a:cubicBezTo>
                      <a:pt x="4273" y="567"/>
                      <a:pt x="4273" y="595"/>
                      <a:pt x="4273" y="595"/>
                    </a:cubicBezTo>
                    <a:cubicBezTo>
                      <a:pt x="4195" y="738"/>
                      <a:pt x="4040" y="822"/>
                      <a:pt x="3885" y="822"/>
                    </a:cubicBezTo>
                    <a:cubicBezTo>
                      <a:pt x="3817" y="822"/>
                      <a:pt x="3749" y="806"/>
                      <a:pt x="3686" y="772"/>
                    </a:cubicBezTo>
                    <a:cubicBezTo>
                      <a:pt x="3481" y="652"/>
                      <a:pt x="3389" y="390"/>
                      <a:pt x="3509" y="149"/>
                    </a:cubicBezTo>
                    <a:lnTo>
                      <a:pt x="3538" y="121"/>
                    </a:lnTo>
                    <a:cubicBezTo>
                      <a:pt x="3389" y="64"/>
                      <a:pt x="3212" y="1"/>
                      <a:pt x="3035" y="1"/>
                    </a:cubicBezTo>
                    <a:lnTo>
                      <a:pt x="3064" y="36"/>
                    </a:lnTo>
                    <a:cubicBezTo>
                      <a:pt x="3064" y="270"/>
                      <a:pt x="2859" y="475"/>
                      <a:pt x="2625" y="475"/>
                    </a:cubicBezTo>
                    <a:cubicBezTo>
                      <a:pt x="2392" y="475"/>
                      <a:pt x="2179" y="298"/>
                      <a:pt x="2179" y="36"/>
                    </a:cubicBezTo>
                    <a:lnTo>
                      <a:pt x="2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5710068" y="2196342"/>
                <a:ext cx="154927" cy="142937"/>
              </a:xfrm>
              <a:custGeom>
                <a:avLst/>
                <a:gdLst/>
                <a:ahLst/>
                <a:cxnLst/>
                <a:rect l="l" t="t" r="r" b="b"/>
                <a:pathLst>
                  <a:path w="4458" h="4113" extrusionOk="0">
                    <a:moveTo>
                      <a:pt x="2208" y="669"/>
                    </a:moveTo>
                    <a:cubicBezTo>
                      <a:pt x="2309" y="669"/>
                      <a:pt x="2411" y="681"/>
                      <a:pt x="2512" y="706"/>
                    </a:cubicBezTo>
                    <a:cubicBezTo>
                      <a:pt x="3248" y="883"/>
                      <a:pt x="3715" y="1619"/>
                      <a:pt x="3538" y="2355"/>
                    </a:cubicBezTo>
                    <a:cubicBezTo>
                      <a:pt x="3386" y="2986"/>
                      <a:pt x="2823" y="3425"/>
                      <a:pt x="2219" y="3425"/>
                    </a:cubicBezTo>
                    <a:cubicBezTo>
                      <a:pt x="2119" y="3425"/>
                      <a:pt x="2018" y="3413"/>
                      <a:pt x="1918" y="3388"/>
                    </a:cubicBezTo>
                    <a:cubicBezTo>
                      <a:pt x="1182" y="3239"/>
                      <a:pt x="708" y="2475"/>
                      <a:pt x="885" y="1739"/>
                    </a:cubicBezTo>
                    <a:cubicBezTo>
                      <a:pt x="1037" y="1103"/>
                      <a:pt x="1604" y="669"/>
                      <a:pt x="2208" y="669"/>
                    </a:cubicBezTo>
                    <a:close/>
                    <a:moveTo>
                      <a:pt x="2228" y="1"/>
                    </a:moveTo>
                    <a:cubicBezTo>
                      <a:pt x="1302" y="1"/>
                      <a:pt x="466" y="655"/>
                      <a:pt x="241" y="1591"/>
                    </a:cubicBezTo>
                    <a:cubicBezTo>
                      <a:pt x="1" y="2708"/>
                      <a:pt x="680" y="3798"/>
                      <a:pt x="1741" y="4067"/>
                    </a:cubicBezTo>
                    <a:cubicBezTo>
                      <a:pt x="1885" y="4098"/>
                      <a:pt x="2030" y="4113"/>
                      <a:pt x="2173" y="4113"/>
                    </a:cubicBezTo>
                    <a:cubicBezTo>
                      <a:pt x="3106" y="4113"/>
                      <a:pt x="3962" y="3473"/>
                      <a:pt x="4189" y="2503"/>
                    </a:cubicBezTo>
                    <a:cubicBezTo>
                      <a:pt x="4458" y="1414"/>
                      <a:pt x="3750" y="289"/>
                      <a:pt x="2689" y="56"/>
                    </a:cubicBezTo>
                    <a:cubicBezTo>
                      <a:pt x="2534" y="19"/>
                      <a:pt x="2380" y="1"/>
                      <a:pt x="2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5724595" y="2209548"/>
                <a:ext cx="124935" cy="115830"/>
              </a:xfrm>
              <a:custGeom>
                <a:avLst/>
                <a:gdLst/>
                <a:ahLst/>
                <a:cxnLst/>
                <a:rect l="l" t="t" r="r" b="b"/>
                <a:pathLst>
                  <a:path w="3595" h="3333" extrusionOk="0">
                    <a:moveTo>
                      <a:pt x="1797" y="58"/>
                    </a:moveTo>
                    <a:cubicBezTo>
                      <a:pt x="1917" y="58"/>
                      <a:pt x="2031" y="86"/>
                      <a:pt x="2151" y="121"/>
                    </a:cubicBezTo>
                    <a:cubicBezTo>
                      <a:pt x="3007" y="298"/>
                      <a:pt x="3537" y="1182"/>
                      <a:pt x="3332" y="2031"/>
                    </a:cubicBezTo>
                    <a:cubicBezTo>
                      <a:pt x="3155" y="2739"/>
                      <a:pt x="2505" y="3269"/>
                      <a:pt x="1797" y="3269"/>
                    </a:cubicBezTo>
                    <a:cubicBezTo>
                      <a:pt x="1677" y="3269"/>
                      <a:pt x="1564" y="3241"/>
                      <a:pt x="1443" y="3213"/>
                    </a:cubicBezTo>
                    <a:cubicBezTo>
                      <a:pt x="587" y="3036"/>
                      <a:pt x="57" y="2180"/>
                      <a:pt x="262" y="1324"/>
                    </a:cubicBezTo>
                    <a:cubicBezTo>
                      <a:pt x="439" y="588"/>
                      <a:pt x="1090" y="58"/>
                      <a:pt x="1797" y="58"/>
                    </a:cubicBezTo>
                    <a:close/>
                    <a:moveTo>
                      <a:pt x="1797" y="1"/>
                    </a:moveTo>
                    <a:cubicBezTo>
                      <a:pt x="1061" y="1"/>
                      <a:pt x="382" y="560"/>
                      <a:pt x="205" y="1296"/>
                    </a:cubicBezTo>
                    <a:cubicBezTo>
                      <a:pt x="0" y="2180"/>
                      <a:pt x="559" y="3064"/>
                      <a:pt x="1443" y="3269"/>
                    </a:cubicBezTo>
                    <a:cubicBezTo>
                      <a:pt x="1564" y="3305"/>
                      <a:pt x="1677" y="3333"/>
                      <a:pt x="1797" y="3333"/>
                    </a:cubicBezTo>
                    <a:cubicBezTo>
                      <a:pt x="2533" y="3333"/>
                      <a:pt x="3212" y="2774"/>
                      <a:pt x="3389" y="2031"/>
                    </a:cubicBezTo>
                    <a:cubicBezTo>
                      <a:pt x="3594" y="1147"/>
                      <a:pt x="3035" y="263"/>
                      <a:pt x="2179" y="58"/>
                    </a:cubicBezTo>
                    <a:cubicBezTo>
                      <a:pt x="2031" y="29"/>
                      <a:pt x="1917"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1"/>
            <p:cNvGrpSpPr/>
            <p:nvPr/>
          </p:nvGrpSpPr>
          <p:grpSpPr>
            <a:xfrm>
              <a:off x="7112761" y="1457153"/>
              <a:ext cx="1499343" cy="988678"/>
              <a:chOff x="5561570" y="3414250"/>
              <a:chExt cx="523477" cy="345197"/>
            </a:xfrm>
          </p:grpSpPr>
          <p:sp>
            <p:nvSpPr>
              <p:cNvPr id="930" name="Google Shape;930;p41"/>
              <p:cNvSpPr/>
              <p:nvPr/>
            </p:nvSpPr>
            <p:spPr>
              <a:xfrm>
                <a:off x="5561570" y="3414250"/>
                <a:ext cx="523477" cy="345197"/>
              </a:xfrm>
              <a:custGeom>
                <a:avLst/>
                <a:gdLst/>
                <a:ahLst/>
                <a:cxnLst/>
                <a:rect l="l" t="t" r="r" b="b"/>
                <a:pathLst>
                  <a:path w="15063" h="9933" extrusionOk="0">
                    <a:moveTo>
                      <a:pt x="178" y="0"/>
                    </a:moveTo>
                    <a:cubicBezTo>
                      <a:pt x="65" y="0"/>
                      <a:pt x="1" y="85"/>
                      <a:pt x="1" y="177"/>
                    </a:cubicBezTo>
                    <a:lnTo>
                      <a:pt x="1" y="9756"/>
                    </a:lnTo>
                    <a:cubicBezTo>
                      <a:pt x="1" y="9848"/>
                      <a:pt x="65" y="9933"/>
                      <a:pt x="178" y="9933"/>
                    </a:cubicBezTo>
                    <a:lnTo>
                      <a:pt x="14885" y="9933"/>
                    </a:lnTo>
                    <a:cubicBezTo>
                      <a:pt x="14977" y="9933"/>
                      <a:pt x="15062" y="9848"/>
                      <a:pt x="15062" y="9756"/>
                    </a:cubicBezTo>
                    <a:lnTo>
                      <a:pt x="15062" y="177"/>
                    </a:lnTo>
                    <a:cubicBezTo>
                      <a:pt x="15062" y="85"/>
                      <a:pt x="14977" y="0"/>
                      <a:pt x="14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5609772" y="3650742"/>
                <a:ext cx="118784" cy="8410"/>
              </a:xfrm>
              <a:custGeom>
                <a:avLst/>
                <a:gdLst/>
                <a:ahLst/>
                <a:cxnLst/>
                <a:rect l="l" t="t" r="r" b="b"/>
                <a:pathLst>
                  <a:path w="3418" h="242" extrusionOk="0">
                    <a:moveTo>
                      <a:pt x="1" y="1"/>
                    </a:moveTo>
                    <a:lnTo>
                      <a:pt x="1" y="241"/>
                    </a:lnTo>
                    <a:lnTo>
                      <a:pt x="3417" y="241"/>
                    </a:lnTo>
                    <a:lnTo>
                      <a:pt x="3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5748192" y="3650742"/>
                <a:ext cx="47958" cy="8410"/>
              </a:xfrm>
              <a:custGeom>
                <a:avLst/>
                <a:gdLst/>
                <a:ahLst/>
                <a:cxnLst/>
                <a:rect l="l" t="t" r="r" b="b"/>
                <a:pathLst>
                  <a:path w="1380" h="242" extrusionOk="0">
                    <a:moveTo>
                      <a:pt x="0" y="1"/>
                    </a:moveTo>
                    <a:lnTo>
                      <a:pt x="0" y="241"/>
                    </a:lnTo>
                    <a:lnTo>
                      <a:pt x="1380" y="241"/>
                    </a:lnTo>
                    <a:lnTo>
                      <a:pt x="1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5808419" y="3650742"/>
                <a:ext cx="30756" cy="8410"/>
              </a:xfrm>
              <a:custGeom>
                <a:avLst/>
                <a:gdLst/>
                <a:ahLst/>
                <a:cxnLst/>
                <a:rect l="l" t="t" r="r" b="b"/>
                <a:pathLst>
                  <a:path w="885" h="242" extrusionOk="0">
                    <a:moveTo>
                      <a:pt x="1" y="1"/>
                    </a:moveTo>
                    <a:lnTo>
                      <a:pt x="1" y="241"/>
                    </a:lnTo>
                    <a:lnTo>
                      <a:pt x="885" y="241"/>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5848488" y="3650742"/>
                <a:ext cx="12337" cy="8410"/>
              </a:xfrm>
              <a:custGeom>
                <a:avLst/>
                <a:gdLst/>
                <a:ahLst/>
                <a:cxnLst/>
                <a:rect l="l" t="t" r="r" b="b"/>
                <a:pathLst>
                  <a:path w="355" h="242" extrusionOk="0">
                    <a:moveTo>
                      <a:pt x="1" y="1"/>
                    </a:moveTo>
                    <a:lnTo>
                      <a:pt x="1" y="241"/>
                    </a:lnTo>
                    <a:lnTo>
                      <a:pt x="354" y="241"/>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5878237" y="3650742"/>
                <a:ext cx="126916" cy="8410"/>
              </a:xfrm>
              <a:custGeom>
                <a:avLst/>
                <a:gdLst/>
                <a:ahLst/>
                <a:cxnLst/>
                <a:rect l="l" t="t" r="r" b="b"/>
                <a:pathLst>
                  <a:path w="3652" h="242" extrusionOk="0">
                    <a:moveTo>
                      <a:pt x="1" y="1"/>
                    </a:moveTo>
                    <a:lnTo>
                      <a:pt x="1" y="241"/>
                    </a:lnTo>
                    <a:lnTo>
                      <a:pt x="3651" y="241"/>
                    </a:lnTo>
                    <a:lnTo>
                      <a:pt x="3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5712293" y="3620021"/>
                <a:ext cx="135257" cy="9383"/>
              </a:xfrm>
              <a:custGeom>
                <a:avLst/>
                <a:gdLst/>
                <a:ahLst/>
                <a:cxnLst/>
                <a:rect l="l" t="t" r="r" b="b"/>
                <a:pathLst>
                  <a:path w="3892" h="270" extrusionOk="0">
                    <a:moveTo>
                      <a:pt x="1" y="1"/>
                    </a:moveTo>
                    <a:lnTo>
                      <a:pt x="1" y="269"/>
                    </a:lnTo>
                    <a:lnTo>
                      <a:pt x="3891" y="269"/>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5869896" y="3623218"/>
                <a:ext cx="14527" cy="9140"/>
              </a:xfrm>
              <a:custGeom>
                <a:avLst/>
                <a:gdLst/>
                <a:ahLst/>
                <a:cxnLst/>
                <a:rect l="l" t="t" r="r" b="b"/>
                <a:pathLst>
                  <a:path w="418" h="263" extrusionOk="0">
                    <a:moveTo>
                      <a:pt x="0" y="1"/>
                    </a:moveTo>
                    <a:lnTo>
                      <a:pt x="0" y="262"/>
                    </a:lnTo>
                    <a:lnTo>
                      <a:pt x="418" y="262"/>
                    </a:lnTo>
                    <a:lnTo>
                      <a:pt x="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5912920" y="3623218"/>
                <a:ext cx="67628" cy="9140"/>
              </a:xfrm>
              <a:custGeom>
                <a:avLst/>
                <a:gdLst/>
                <a:ahLst/>
                <a:cxnLst/>
                <a:rect l="l" t="t" r="r" b="b"/>
                <a:pathLst>
                  <a:path w="1946" h="263" extrusionOk="0">
                    <a:moveTo>
                      <a:pt x="0" y="1"/>
                    </a:moveTo>
                    <a:lnTo>
                      <a:pt x="0" y="262"/>
                    </a:lnTo>
                    <a:lnTo>
                      <a:pt x="1946" y="262"/>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6002165" y="3623218"/>
                <a:ext cx="39861" cy="9140"/>
              </a:xfrm>
              <a:custGeom>
                <a:avLst/>
                <a:gdLst/>
                <a:ahLst/>
                <a:cxnLst/>
                <a:rect l="l" t="t" r="r" b="b"/>
                <a:pathLst>
                  <a:path w="1147" h="263" extrusionOk="0">
                    <a:moveTo>
                      <a:pt x="0" y="1"/>
                    </a:moveTo>
                    <a:lnTo>
                      <a:pt x="0" y="262"/>
                    </a:lnTo>
                    <a:lnTo>
                      <a:pt x="1146" y="26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5673196" y="3592497"/>
                <a:ext cx="55361" cy="9140"/>
              </a:xfrm>
              <a:custGeom>
                <a:avLst/>
                <a:gdLst/>
                <a:ahLst/>
                <a:cxnLst/>
                <a:rect l="l" t="t" r="r" b="b"/>
                <a:pathLst>
                  <a:path w="1593" h="263" extrusionOk="0">
                    <a:moveTo>
                      <a:pt x="1" y="0"/>
                    </a:moveTo>
                    <a:lnTo>
                      <a:pt x="1" y="262"/>
                    </a:lnTo>
                    <a:lnTo>
                      <a:pt x="1592" y="262"/>
                    </a:lnTo>
                    <a:lnTo>
                      <a:pt x="1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5748192" y="3592497"/>
                <a:ext cx="47958" cy="9140"/>
              </a:xfrm>
              <a:custGeom>
                <a:avLst/>
                <a:gdLst/>
                <a:ahLst/>
                <a:cxnLst/>
                <a:rect l="l" t="t" r="r" b="b"/>
                <a:pathLst>
                  <a:path w="1380" h="263" extrusionOk="0">
                    <a:moveTo>
                      <a:pt x="0" y="0"/>
                    </a:moveTo>
                    <a:lnTo>
                      <a:pt x="0" y="262"/>
                    </a:lnTo>
                    <a:lnTo>
                      <a:pt x="1380" y="262"/>
                    </a:lnTo>
                    <a:lnTo>
                      <a:pt x="13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5808419" y="3592497"/>
                <a:ext cx="30756" cy="9140"/>
              </a:xfrm>
              <a:custGeom>
                <a:avLst/>
                <a:gdLst/>
                <a:ahLst/>
                <a:cxnLst/>
                <a:rect l="l" t="t" r="r" b="b"/>
                <a:pathLst>
                  <a:path w="885" h="263" extrusionOk="0">
                    <a:moveTo>
                      <a:pt x="1" y="0"/>
                    </a:moveTo>
                    <a:lnTo>
                      <a:pt x="1" y="262"/>
                    </a:lnTo>
                    <a:lnTo>
                      <a:pt x="885" y="262"/>
                    </a:lnTo>
                    <a:lnTo>
                      <a:pt x="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5848488" y="3592497"/>
                <a:ext cx="12337" cy="9140"/>
              </a:xfrm>
              <a:custGeom>
                <a:avLst/>
                <a:gdLst/>
                <a:ahLst/>
                <a:cxnLst/>
                <a:rect l="l" t="t" r="r" b="b"/>
                <a:pathLst>
                  <a:path w="355" h="263" extrusionOk="0">
                    <a:moveTo>
                      <a:pt x="1" y="0"/>
                    </a:moveTo>
                    <a:lnTo>
                      <a:pt x="1"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5878237" y="3592497"/>
                <a:ext cx="126916" cy="9140"/>
              </a:xfrm>
              <a:custGeom>
                <a:avLst/>
                <a:gdLst/>
                <a:ahLst/>
                <a:cxnLst/>
                <a:rect l="l" t="t" r="r" b="b"/>
                <a:pathLst>
                  <a:path w="3652" h="263" extrusionOk="0">
                    <a:moveTo>
                      <a:pt x="1" y="0"/>
                    </a:moveTo>
                    <a:lnTo>
                      <a:pt x="1" y="262"/>
                    </a:lnTo>
                    <a:lnTo>
                      <a:pt x="3651" y="262"/>
                    </a:lnTo>
                    <a:lnTo>
                      <a:pt x="3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5609772" y="3565946"/>
                <a:ext cx="77985" cy="9140"/>
              </a:xfrm>
              <a:custGeom>
                <a:avLst/>
                <a:gdLst/>
                <a:ahLst/>
                <a:cxnLst/>
                <a:rect l="l" t="t" r="r" b="b"/>
                <a:pathLst>
                  <a:path w="2244" h="263" extrusionOk="0">
                    <a:moveTo>
                      <a:pt x="1" y="0"/>
                    </a:moveTo>
                    <a:lnTo>
                      <a:pt x="1" y="262"/>
                    </a:lnTo>
                    <a:lnTo>
                      <a:pt x="2243" y="262"/>
                    </a:lnTo>
                    <a:lnTo>
                      <a:pt x="2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5712293" y="3565946"/>
                <a:ext cx="111660" cy="9140"/>
              </a:xfrm>
              <a:custGeom>
                <a:avLst/>
                <a:gdLst/>
                <a:ahLst/>
                <a:cxnLst/>
                <a:rect l="l" t="t" r="r" b="b"/>
                <a:pathLst>
                  <a:path w="3213" h="263" extrusionOk="0">
                    <a:moveTo>
                      <a:pt x="1" y="0"/>
                    </a:moveTo>
                    <a:lnTo>
                      <a:pt x="1" y="262"/>
                    </a:lnTo>
                    <a:lnTo>
                      <a:pt x="3212" y="262"/>
                    </a:lnTo>
                    <a:lnTo>
                      <a:pt x="3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5853667" y="3565946"/>
                <a:ext cx="12302" cy="9140"/>
              </a:xfrm>
              <a:custGeom>
                <a:avLst/>
                <a:gdLst/>
                <a:ahLst/>
                <a:cxnLst/>
                <a:rect l="l" t="t" r="r" b="b"/>
                <a:pathLst>
                  <a:path w="354" h="263" extrusionOk="0">
                    <a:moveTo>
                      <a:pt x="0" y="0"/>
                    </a:moveTo>
                    <a:lnTo>
                      <a:pt x="0"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5886369" y="3565946"/>
                <a:ext cx="94179" cy="9140"/>
              </a:xfrm>
              <a:custGeom>
                <a:avLst/>
                <a:gdLst/>
                <a:ahLst/>
                <a:cxnLst/>
                <a:rect l="l" t="t" r="r" b="b"/>
                <a:pathLst>
                  <a:path w="2710" h="263" extrusionOk="0">
                    <a:moveTo>
                      <a:pt x="0" y="0"/>
                    </a:moveTo>
                    <a:lnTo>
                      <a:pt x="0" y="262"/>
                    </a:lnTo>
                    <a:lnTo>
                      <a:pt x="2710" y="262"/>
                    </a:lnTo>
                    <a:lnTo>
                      <a:pt x="27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5994033" y="3565946"/>
                <a:ext cx="27593" cy="10113"/>
              </a:xfrm>
              <a:custGeom>
                <a:avLst/>
                <a:gdLst/>
                <a:ahLst/>
                <a:cxnLst/>
                <a:rect l="l" t="t" r="r" b="b"/>
                <a:pathLst>
                  <a:path w="794" h="291" extrusionOk="0">
                    <a:moveTo>
                      <a:pt x="1" y="0"/>
                    </a:moveTo>
                    <a:lnTo>
                      <a:pt x="1" y="262"/>
                    </a:lnTo>
                    <a:lnTo>
                      <a:pt x="765" y="290"/>
                    </a:lnTo>
                    <a:lnTo>
                      <a:pt x="793" y="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069759" y="3527822"/>
                <a:ext cx="1008" cy="16507"/>
              </a:xfrm>
              <a:custGeom>
                <a:avLst/>
                <a:gdLst/>
                <a:ahLst/>
                <a:cxnLst/>
                <a:rect l="l" t="t" r="r" b="b"/>
                <a:pathLst>
                  <a:path w="29" h="475" extrusionOk="0">
                    <a:moveTo>
                      <a:pt x="1" y="1"/>
                    </a:moveTo>
                    <a:lnTo>
                      <a:pt x="1" y="475"/>
                    </a:lnTo>
                    <a:lnTo>
                      <a:pt x="29" y="475"/>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069759" y="3480871"/>
                <a:ext cx="1008" cy="33710"/>
              </a:xfrm>
              <a:custGeom>
                <a:avLst/>
                <a:gdLst/>
                <a:ahLst/>
                <a:cxnLst/>
                <a:rect l="l" t="t" r="r" b="b"/>
                <a:pathLst>
                  <a:path w="29" h="970" extrusionOk="0">
                    <a:moveTo>
                      <a:pt x="1" y="1"/>
                    </a:moveTo>
                    <a:lnTo>
                      <a:pt x="1" y="970"/>
                    </a:lnTo>
                    <a:lnTo>
                      <a:pt x="29" y="970"/>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1"/>
            <p:cNvSpPr/>
            <p:nvPr/>
          </p:nvSpPr>
          <p:spPr>
            <a:xfrm>
              <a:off x="5912220" y="3661765"/>
              <a:ext cx="710598" cy="111380"/>
            </a:xfrm>
            <a:custGeom>
              <a:avLst/>
              <a:gdLst/>
              <a:ahLst/>
              <a:cxnLst/>
              <a:rect l="l" t="t" r="r" b="b"/>
              <a:pathLst>
                <a:path w="7139" h="1119" extrusionOk="0">
                  <a:moveTo>
                    <a:pt x="149" y="0"/>
                  </a:moveTo>
                  <a:cubicBezTo>
                    <a:pt x="64" y="0"/>
                    <a:pt x="0" y="57"/>
                    <a:pt x="0" y="149"/>
                  </a:cubicBezTo>
                  <a:lnTo>
                    <a:pt x="0" y="1005"/>
                  </a:lnTo>
                  <a:cubicBezTo>
                    <a:pt x="0" y="1061"/>
                    <a:pt x="64" y="1118"/>
                    <a:pt x="149" y="1118"/>
                  </a:cubicBezTo>
                  <a:lnTo>
                    <a:pt x="6990" y="1118"/>
                  </a:lnTo>
                  <a:cubicBezTo>
                    <a:pt x="7075" y="1118"/>
                    <a:pt x="7138" y="1061"/>
                    <a:pt x="7138" y="1005"/>
                  </a:cubicBezTo>
                  <a:lnTo>
                    <a:pt x="7138" y="149"/>
                  </a:lnTo>
                  <a:cubicBezTo>
                    <a:pt x="7138" y="85"/>
                    <a:pt x="7075" y="0"/>
                    <a:pt x="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5912220" y="3717405"/>
              <a:ext cx="710598" cy="422526"/>
            </a:xfrm>
            <a:custGeom>
              <a:avLst/>
              <a:gdLst/>
              <a:ahLst/>
              <a:cxnLst/>
              <a:rect l="l" t="t" r="r" b="b"/>
              <a:pathLst>
                <a:path w="7139" h="4245" extrusionOk="0">
                  <a:moveTo>
                    <a:pt x="0" y="0"/>
                  </a:moveTo>
                  <a:lnTo>
                    <a:pt x="0" y="4245"/>
                  </a:lnTo>
                  <a:lnTo>
                    <a:pt x="7138" y="4245"/>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6056551" y="3773045"/>
              <a:ext cx="413479" cy="12044"/>
            </a:xfrm>
            <a:custGeom>
              <a:avLst/>
              <a:gdLst/>
              <a:ahLst/>
              <a:cxnLst/>
              <a:rect l="l" t="t" r="r" b="b"/>
              <a:pathLst>
                <a:path w="4154" h="121" extrusionOk="0">
                  <a:moveTo>
                    <a:pt x="57" y="0"/>
                  </a:moveTo>
                  <a:cubicBezTo>
                    <a:pt x="29" y="0"/>
                    <a:pt x="1" y="28"/>
                    <a:pt x="1" y="64"/>
                  </a:cubicBezTo>
                  <a:cubicBezTo>
                    <a:pt x="1" y="92"/>
                    <a:pt x="29" y="120"/>
                    <a:pt x="57" y="120"/>
                  </a:cubicBezTo>
                  <a:lnTo>
                    <a:pt x="4097" y="120"/>
                  </a:lnTo>
                  <a:cubicBezTo>
                    <a:pt x="4125" y="120"/>
                    <a:pt x="4153" y="92"/>
                    <a:pt x="4153" y="64"/>
                  </a:cubicBezTo>
                  <a:cubicBezTo>
                    <a:pt x="4153" y="28"/>
                    <a:pt x="4125"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056551" y="3834956"/>
              <a:ext cx="413479" cy="11347"/>
            </a:xfrm>
            <a:custGeom>
              <a:avLst/>
              <a:gdLst/>
              <a:ahLst/>
              <a:cxnLst/>
              <a:rect l="l" t="t" r="r" b="b"/>
              <a:pathLst>
                <a:path w="4154" h="114" extrusionOk="0">
                  <a:moveTo>
                    <a:pt x="57" y="1"/>
                  </a:moveTo>
                  <a:cubicBezTo>
                    <a:pt x="29" y="1"/>
                    <a:pt x="1" y="1"/>
                    <a:pt x="1" y="57"/>
                  </a:cubicBezTo>
                  <a:cubicBezTo>
                    <a:pt x="1" y="85"/>
                    <a:pt x="29" y="114"/>
                    <a:pt x="57" y="114"/>
                  </a:cubicBezTo>
                  <a:lnTo>
                    <a:pt x="4097" y="114"/>
                  </a:lnTo>
                  <a:cubicBezTo>
                    <a:pt x="4125" y="114"/>
                    <a:pt x="4153" y="85"/>
                    <a:pt x="4153" y="57"/>
                  </a:cubicBezTo>
                  <a:cubicBezTo>
                    <a:pt x="4153" y="1"/>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6056551" y="3893384"/>
              <a:ext cx="413479" cy="12143"/>
            </a:xfrm>
            <a:custGeom>
              <a:avLst/>
              <a:gdLst/>
              <a:ahLst/>
              <a:cxnLst/>
              <a:rect l="l" t="t" r="r" b="b"/>
              <a:pathLst>
                <a:path w="4154" h="122" extrusionOk="0">
                  <a:moveTo>
                    <a:pt x="57" y="1"/>
                  </a:moveTo>
                  <a:cubicBezTo>
                    <a:pt x="29" y="1"/>
                    <a:pt x="1" y="29"/>
                    <a:pt x="1" y="57"/>
                  </a:cubicBezTo>
                  <a:cubicBezTo>
                    <a:pt x="1" y="93"/>
                    <a:pt x="29" y="121"/>
                    <a:pt x="57" y="121"/>
                  </a:cubicBezTo>
                  <a:lnTo>
                    <a:pt x="4097" y="121"/>
                  </a:lnTo>
                  <a:cubicBezTo>
                    <a:pt x="4125" y="121"/>
                    <a:pt x="4153" y="93"/>
                    <a:pt x="4153" y="57"/>
                  </a:cubicBezTo>
                  <a:cubicBezTo>
                    <a:pt x="4153" y="29"/>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6056551" y="3951811"/>
              <a:ext cx="413479" cy="12143"/>
            </a:xfrm>
            <a:custGeom>
              <a:avLst/>
              <a:gdLst/>
              <a:ahLst/>
              <a:cxnLst/>
              <a:rect l="l" t="t" r="r" b="b"/>
              <a:pathLst>
                <a:path w="4154" h="122" extrusionOk="0">
                  <a:moveTo>
                    <a:pt x="57" y="1"/>
                  </a:moveTo>
                  <a:cubicBezTo>
                    <a:pt x="29" y="1"/>
                    <a:pt x="1" y="36"/>
                    <a:pt x="1" y="65"/>
                  </a:cubicBezTo>
                  <a:cubicBezTo>
                    <a:pt x="1" y="93"/>
                    <a:pt x="29" y="121"/>
                    <a:pt x="57" y="121"/>
                  </a:cubicBezTo>
                  <a:lnTo>
                    <a:pt x="4097" y="121"/>
                  </a:lnTo>
                  <a:cubicBezTo>
                    <a:pt x="4125" y="121"/>
                    <a:pt x="4153" y="93"/>
                    <a:pt x="4153" y="65"/>
                  </a:cubicBezTo>
                  <a:cubicBezTo>
                    <a:pt x="4153" y="36"/>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5971346" y="3748560"/>
              <a:ext cx="52954" cy="62608"/>
            </a:xfrm>
            <a:custGeom>
              <a:avLst/>
              <a:gdLst/>
              <a:ahLst/>
              <a:cxnLst/>
              <a:rect l="l" t="t" r="r" b="b"/>
              <a:pathLst>
                <a:path w="532" h="629" extrusionOk="0">
                  <a:moveTo>
                    <a:pt x="61" y="1"/>
                  </a:moveTo>
                  <a:cubicBezTo>
                    <a:pt x="43" y="1"/>
                    <a:pt x="29" y="21"/>
                    <a:pt x="29" y="41"/>
                  </a:cubicBezTo>
                  <a:cubicBezTo>
                    <a:pt x="1" y="41"/>
                    <a:pt x="1" y="97"/>
                    <a:pt x="29" y="97"/>
                  </a:cubicBezTo>
                  <a:lnTo>
                    <a:pt x="326" y="310"/>
                  </a:lnTo>
                  <a:lnTo>
                    <a:pt x="29" y="543"/>
                  </a:lnTo>
                  <a:cubicBezTo>
                    <a:pt x="1" y="543"/>
                    <a:pt x="1" y="600"/>
                    <a:pt x="29" y="628"/>
                  </a:cubicBezTo>
                  <a:lnTo>
                    <a:pt x="85" y="628"/>
                  </a:lnTo>
                  <a:lnTo>
                    <a:pt x="531" y="310"/>
                  </a:lnTo>
                  <a:lnTo>
                    <a:pt x="85" y="13"/>
                  </a:lnTo>
                  <a:cubicBezTo>
                    <a:pt x="77" y="4"/>
                    <a:pt x="69"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41"/>
            <p:cNvGrpSpPr/>
            <p:nvPr/>
          </p:nvGrpSpPr>
          <p:grpSpPr>
            <a:xfrm>
              <a:off x="6352280" y="2402410"/>
              <a:ext cx="2259826" cy="2201617"/>
              <a:chOff x="5193782" y="4186768"/>
              <a:chExt cx="788990" cy="768694"/>
            </a:xfrm>
          </p:grpSpPr>
          <p:sp>
            <p:nvSpPr>
              <p:cNvPr id="960" name="Google Shape;960;p41"/>
              <p:cNvSpPr/>
              <p:nvPr/>
            </p:nvSpPr>
            <p:spPr>
              <a:xfrm>
                <a:off x="5229682" y="4210087"/>
                <a:ext cx="156873" cy="113224"/>
              </a:xfrm>
              <a:custGeom>
                <a:avLst/>
                <a:gdLst/>
                <a:ahLst/>
                <a:cxnLst/>
                <a:rect l="l" t="t" r="r" b="b"/>
                <a:pathLst>
                  <a:path w="4514" h="3258" extrusionOk="0">
                    <a:moveTo>
                      <a:pt x="3851" y="2390"/>
                    </a:moveTo>
                    <a:cubicBezTo>
                      <a:pt x="3886" y="2390"/>
                      <a:pt x="3923" y="2400"/>
                      <a:pt x="3955" y="2420"/>
                    </a:cubicBezTo>
                    <a:cubicBezTo>
                      <a:pt x="3983" y="2448"/>
                      <a:pt x="4012" y="2476"/>
                      <a:pt x="4012" y="2512"/>
                    </a:cubicBezTo>
                    <a:lnTo>
                      <a:pt x="4040" y="2512"/>
                    </a:lnTo>
                    <a:lnTo>
                      <a:pt x="4040" y="2540"/>
                    </a:lnTo>
                    <a:cubicBezTo>
                      <a:pt x="4040" y="2540"/>
                      <a:pt x="4040" y="2568"/>
                      <a:pt x="4068" y="2568"/>
                    </a:cubicBezTo>
                    <a:cubicBezTo>
                      <a:pt x="4097" y="2653"/>
                      <a:pt x="4012" y="2773"/>
                      <a:pt x="3920" y="2830"/>
                    </a:cubicBezTo>
                    <a:cubicBezTo>
                      <a:pt x="3863" y="2830"/>
                      <a:pt x="3807" y="2830"/>
                      <a:pt x="3743" y="2802"/>
                    </a:cubicBezTo>
                    <a:cubicBezTo>
                      <a:pt x="3724" y="2783"/>
                      <a:pt x="3705" y="2764"/>
                      <a:pt x="3686" y="2745"/>
                    </a:cubicBezTo>
                    <a:lnTo>
                      <a:pt x="3686" y="2745"/>
                    </a:lnTo>
                    <a:cubicBezTo>
                      <a:pt x="3630" y="2653"/>
                      <a:pt x="3630" y="2540"/>
                      <a:pt x="3686" y="2476"/>
                    </a:cubicBezTo>
                    <a:cubicBezTo>
                      <a:pt x="3723" y="2421"/>
                      <a:pt x="3786" y="2390"/>
                      <a:pt x="3851" y="2390"/>
                    </a:cubicBezTo>
                    <a:close/>
                    <a:moveTo>
                      <a:pt x="383" y="0"/>
                    </a:moveTo>
                    <a:lnTo>
                      <a:pt x="1" y="651"/>
                    </a:lnTo>
                    <a:lnTo>
                      <a:pt x="3184" y="2688"/>
                    </a:lnTo>
                    <a:cubicBezTo>
                      <a:pt x="3212" y="2830"/>
                      <a:pt x="3333" y="3070"/>
                      <a:pt x="3481" y="3155"/>
                    </a:cubicBezTo>
                    <a:cubicBezTo>
                      <a:pt x="3593" y="3225"/>
                      <a:pt x="3721" y="3258"/>
                      <a:pt x="3841" y="3258"/>
                    </a:cubicBezTo>
                    <a:cubicBezTo>
                      <a:pt x="3880" y="3258"/>
                      <a:pt x="3919" y="3254"/>
                      <a:pt x="3955" y="3247"/>
                    </a:cubicBezTo>
                    <a:cubicBezTo>
                      <a:pt x="4132" y="3219"/>
                      <a:pt x="4309" y="3099"/>
                      <a:pt x="4394" y="2922"/>
                    </a:cubicBezTo>
                    <a:cubicBezTo>
                      <a:pt x="4486" y="2773"/>
                      <a:pt x="4514" y="2596"/>
                      <a:pt x="4486" y="2420"/>
                    </a:cubicBezTo>
                    <a:cubicBezTo>
                      <a:pt x="4450" y="2243"/>
                      <a:pt x="4337" y="2094"/>
                      <a:pt x="4189" y="2009"/>
                    </a:cubicBezTo>
                    <a:cubicBezTo>
                      <a:pt x="4095" y="1969"/>
                      <a:pt x="3989" y="1920"/>
                      <a:pt x="3866" y="1920"/>
                    </a:cubicBezTo>
                    <a:cubicBezTo>
                      <a:pt x="3794" y="1920"/>
                      <a:pt x="3716" y="1937"/>
                      <a:pt x="3630" y="1981"/>
                    </a:cubicBezTo>
                    <a:lnTo>
                      <a:pt x="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5233852" y="4225552"/>
                <a:ext cx="115830" cy="71833"/>
              </a:xfrm>
              <a:custGeom>
                <a:avLst/>
                <a:gdLst/>
                <a:ahLst/>
                <a:cxnLst/>
                <a:rect l="l" t="t" r="r" b="b"/>
                <a:pathLst>
                  <a:path w="3333" h="2067" extrusionOk="0">
                    <a:moveTo>
                      <a:pt x="1" y="1"/>
                    </a:moveTo>
                    <a:lnTo>
                      <a:pt x="1" y="57"/>
                    </a:lnTo>
                    <a:lnTo>
                      <a:pt x="3269" y="2067"/>
                    </a:lnTo>
                    <a:cubicBezTo>
                      <a:pt x="3305" y="2067"/>
                      <a:pt x="3305" y="2067"/>
                      <a:pt x="3305" y="2031"/>
                    </a:cubicBezTo>
                    <a:cubicBezTo>
                      <a:pt x="3333" y="2031"/>
                      <a:pt x="3305" y="2003"/>
                      <a:pt x="3305" y="2003"/>
                    </a:cubicBez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5238057" y="4218428"/>
                <a:ext cx="116803" cy="71590"/>
              </a:xfrm>
              <a:custGeom>
                <a:avLst/>
                <a:gdLst/>
                <a:ahLst/>
                <a:cxnLst/>
                <a:rect l="l" t="t" r="r" b="b"/>
                <a:pathLst>
                  <a:path w="3361" h="2060" extrusionOk="0">
                    <a:moveTo>
                      <a:pt x="28" y="1"/>
                    </a:moveTo>
                    <a:cubicBezTo>
                      <a:pt x="0" y="29"/>
                      <a:pt x="0" y="29"/>
                      <a:pt x="28" y="57"/>
                    </a:cubicBezTo>
                    <a:lnTo>
                      <a:pt x="3297" y="2059"/>
                    </a:lnTo>
                    <a:lnTo>
                      <a:pt x="3325" y="2059"/>
                    </a:lnTo>
                    <a:cubicBezTo>
                      <a:pt x="3360" y="2031"/>
                      <a:pt x="3325" y="2031"/>
                      <a:pt x="3325" y="2003"/>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5193782" y="4186768"/>
                <a:ext cx="66655" cy="62798"/>
              </a:xfrm>
              <a:custGeom>
                <a:avLst/>
                <a:gdLst/>
                <a:ahLst/>
                <a:cxnLst/>
                <a:rect l="l" t="t" r="r" b="b"/>
                <a:pathLst>
                  <a:path w="1918" h="1807" extrusionOk="0">
                    <a:moveTo>
                      <a:pt x="874" y="0"/>
                    </a:moveTo>
                    <a:cubicBezTo>
                      <a:pt x="627" y="0"/>
                      <a:pt x="387" y="105"/>
                      <a:pt x="213" y="317"/>
                    </a:cubicBezTo>
                    <a:lnTo>
                      <a:pt x="121" y="438"/>
                    </a:lnTo>
                    <a:lnTo>
                      <a:pt x="920" y="558"/>
                    </a:lnTo>
                    <a:lnTo>
                      <a:pt x="828" y="1202"/>
                    </a:lnTo>
                    <a:lnTo>
                      <a:pt x="1" y="1060"/>
                    </a:lnTo>
                    <a:lnTo>
                      <a:pt x="36" y="1202"/>
                    </a:lnTo>
                    <a:cubicBezTo>
                      <a:pt x="121" y="1379"/>
                      <a:pt x="241" y="1555"/>
                      <a:pt x="418" y="1676"/>
                    </a:cubicBezTo>
                    <a:cubicBezTo>
                      <a:pt x="575" y="1768"/>
                      <a:pt x="733" y="1806"/>
                      <a:pt x="903" y="1806"/>
                    </a:cubicBezTo>
                    <a:cubicBezTo>
                      <a:pt x="955" y="1806"/>
                      <a:pt x="1007" y="1803"/>
                      <a:pt x="1062" y="1796"/>
                    </a:cubicBezTo>
                    <a:cubicBezTo>
                      <a:pt x="1062" y="1796"/>
                      <a:pt x="1097" y="1796"/>
                      <a:pt x="1097" y="1768"/>
                    </a:cubicBezTo>
                    <a:cubicBezTo>
                      <a:pt x="1331" y="1704"/>
                      <a:pt x="1536" y="1591"/>
                      <a:pt x="1656" y="1379"/>
                    </a:cubicBezTo>
                    <a:cubicBezTo>
                      <a:pt x="1918" y="940"/>
                      <a:pt x="1769" y="381"/>
                      <a:pt x="1359" y="141"/>
                    </a:cubicBezTo>
                    <a:cubicBezTo>
                      <a:pt x="1206" y="47"/>
                      <a:pt x="1038"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5343532" y="4283832"/>
                <a:ext cx="37880" cy="34961"/>
              </a:xfrm>
              <a:custGeom>
                <a:avLst/>
                <a:gdLst/>
                <a:ahLst/>
                <a:cxnLst/>
                <a:rect l="l" t="t" r="r" b="b"/>
                <a:pathLst>
                  <a:path w="1090" h="1006" extrusionOk="0">
                    <a:moveTo>
                      <a:pt x="587" y="64"/>
                    </a:moveTo>
                    <a:cubicBezTo>
                      <a:pt x="707" y="64"/>
                      <a:pt x="856" y="121"/>
                      <a:pt x="941" y="241"/>
                    </a:cubicBezTo>
                    <a:cubicBezTo>
                      <a:pt x="998" y="326"/>
                      <a:pt x="1033" y="446"/>
                      <a:pt x="998" y="566"/>
                    </a:cubicBezTo>
                    <a:cubicBezTo>
                      <a:pt x="998" y="680"/>
                      <a:pt x="941" y="800"/>
                      <a:pt x="821" y="856"/>
                    </a:cubicBezTo>
                    <a:cubicBezTo>
                      <a:pt x="764" y="920"/>
                      <a:pt x="679" y="948"/>
                      <a:pt x="587" y="948"/>
                    </a:cubicBezTo>
                    <a:cubicBezTo>
                      <a:pt x="439" y="948"/>
                      <a:pt x="290" y="885"/>
                      <a:pt x="205" y="772"/>
                    </a:cubicBezTo>
                    <a:cubicBezTo>
                      <a:pt x="85" y="566"/>
                      <a:pt x="113" y="269"/>
                      <a:pt x="325" y="149"/>
                    </a:cubicBezTo>
                    <a:cubicBezTo>
                      <a:pt x="382" y="92"/>
                      <a:pt x="467" y="64"/>
                      <a:pt x="587" y="64"/>
                    </a:cubicBezTo>
                    <a:close/>
                    <a:moveTo>
                      <a:pt x="587" y="0"/>
                    </a:moveTo>
                    <a:cubicBezTo>
                      <a:pt x="467" y="0"/>
                      <a:pt x="354" y="36"/>
                      <a:pt x="290" y="92"/>
                    </a:cubicBezTo>
                    <a:cubicBezTo>
                      <a:pt x="57" y="269"/>
                      <a:pt x="0" y="566"/>
                      <a:pt x="177" y="800"/>
                    </a:cubicBezTo>
                    <a:cubicBezTo>
                      <a:pt x="262" y="920"/>
                      <a:pt x="410" y="1005"/>
                      <a:pt x="587" y="1005"/>
                    </a:cubicBezTo>
                    <a:cubicBezTo>
                      <a:pt x="679" y="1005"/>
                      <a:pt x="792" y="977"/>
                      <a:pt x="884" y="920"/>
                    </a:cubicBezTo>
                    <a:cubicBezTo>
                      <a:pt x="969" y="828"/>
                      <a:pt x="1061" y="708"/>
                      <a:pt x="1061" y="566"/>
                    </a:cubicBezTo>
                    <a:cubicBezTo>
                      <a:pt x="1089" y="446"/>
                      <a:pt x="1061" y="298"/>
                      <a:pt x="969" y="213"/>
                    </a:cubicBezTo>
                    <a:cubicBezTo>
                      <a:pt x="884" y="64"/>
                      <a:pt x="736"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5292132" y="4263432"/>
                <a:ext cx="333172" cy="243094"/>
              </a:xfrm>
              <a:custGeom>
                <a:avLst/>
                <a:gdLst/>
                <a:ahLst/>
                <a:cxnLst/>
                <a:rect l="l" t="t" r="r" b="b"/>
                <a:pathLst>
                  <a:path w="9587" h="6995" extrusionOk="0">
                    <a:moveTo>
                      <a:pt x="1033" y="0"/>
                    </a:moveTo>
                    <a:cubicBezTo>
                      <a:pt x="1005" y="205"/>
                      <a:pt x="1005" y="411"/>
                      <a:pt x="856" y="531"/>
                    </a:cubicBezTo>
                    <a:cubicBezTo>
                      <a:pt x="780" y="613"/>
                      <a:pt x="657" y="626"/>
                      <a:pt x="530" y="626"/>
                    </a:cubicBezTo>
                    <a:cubicBezTo>
                      <a:pt x="471" y="626"/>
                      <a:pt x="411" y="623"/>
                      <a:pt x="354" y="623"/>
                    </a:cubicBezTo>
                    <a:cubicBezTo>
                      <a:pt x="318" y="608"/>
                      <a:pt x="287" y="599"/>
                      <a:pt x="258" y="599"/>
                    </a:cubicBezTo>
                    <a:cubicBezTo>
                      <a:pt x="220" y="599"/>
                      <a:pt x="186" y="615"/>
                      <a:pt x="149" y="651"/>
                    </a:cubicBezTo>
                    <a:cubicBezTo>
                      <a:pt x="0" y="828"/>
                      <a:pt x="418" y="1507"/>
                      <a:pt x="503" y="1684"/>
                    </a:cubicBezTo>
                    <a:cubicBezTo>
                      <a:pt x="828" y="2476"/>
                      <a:pt x="1182" y="3276"/>
                      <a:pt x="1507" y="4040"/>
                    </a:cubicBezTo>
                    <a:cubicBezTo>
                      <a:pt x="1741" y="4599"/>
                      <a:pt x="2010" y="5158"/>
                      <a:pt x="2363" y="5660"/>
                    </a:cubicBezTo>
                    <a:cubicBezTo>
                      <a:pt x="2866" y="6311"/>
                      <a:pt x="3686" y="6487"/>
                      <a:pt x="4422" y="6693"/>
                    </a:cubicBezTo>
                    <a:cubicBezTo>
                      <a:pt x="5310" y="6899"/>
                      <a:pt x="6197" y="6995"/>
                      <a:pt x="7080" y="6995"/>
                    </a:cubicBezTo>
                    <a:cubicBezTo>
                      <a:pt x="7196" y="6995"/>
                      <a:pt x="7312" y="6993"/>
                      <a:pt x="7429" y="6990"/>
                    </a:cubicBezTo>
                    <a:cubicBezTo>
                      <a:pt x="7903" y="6954"/>
                      <a:pt x="8313" y="6898"/>
                      <a:pt x="8702" y="6636"/>
                    </a:cubicBezTo>
                    <a:cubicBezTo>
                      <a:pt x="9056" y="6396"/>
                      <a:pt x="9317" y="6070"/>
                      <a:pt x="9466" y="5688"/>
                    </a:cubicBezTo>
                    <a:cubicBezTo>
                      <a:pt x="9523" y="5511"/>
                      <a:pt x="9586" y="5306"/>
                      <a:pt x="9551" y="5129"/>
                    </a:cubicBezTo>
                    <a:cubicBezTo>
                      <a:pt x="9551" y="4924"/>
                      <a:pt x="9466" y="4747"/>
                      <a:pt x="9346" y="4599"/>
                    </a:cubicBezTo>
                    <a:cubicBezTo>
                      <a:pt x="9233" y="4514"/>
                      <a:pt x="9084" y="4450"/>
                      <a:pt x="8935" y="4393"/>
                    </a:cubicBezTo>
                    <a:cubicBezTo>
                      <a:pt x="8396" y="4230"/>
                      <a:pt x="7856" y="4179"/>
                      <a:pt x="7316" y="4179"/>
                    </a:cubicBezTo>
                    <a:cubicBezTo>
                      <a:pt x="7177" y="4179"/>
                      <a:pt x="7037" y="4183"/>
                      <a:pt x="6898" y="4188"/>
                    </a:cubicBezTo>
                    <a:cubicBezTo>
                      <a:pt x="6544" y="4188"/>
                      <a:pt x="6191" y="4217"/>
                      <a:pt x="5837" y="4217"/>
                    </a:cubicBezTo>
                    <a:cubicBezTo>
                      <a:pt x="5776" y="4222"/>
                      <a:pt x="5716" y="4224"/>
                      <a:pt x="5657" y="4224"/>
                    </a:cubicBezTo>
                    <a:cubicBezTo>
                      <a:pt x="5405" y="4224"/>
                      <a:pt x="5165" y="4183"/>
                      <a:pt x="4924" y="4160"/>
                    </a:cubicBezTo>
                    <a:cubicBezTo>
                      <a:pt x="4634" y="4125"/>
                      <a:pt x="4280" y="4096"/>
                      <a:pt x="4104" y="3835"/>
                    </a:cubicBezTo>
                    <a:cubicBezTo>
                      <a:pt x="3248" y="2773"/>
                      <a:pt x="2540" y="1620"/>
                      <a:pt x="1684" y="559"/>
                    </a:cubicBezTo>
                    <a:cubicBezTo>
                      <a:pt x="1628" y="503"/>
                      <a:pt x="1592" y="474"/>
                      <a:pt x="1536" y="411"/>
                    </a:cubicBezTo>
                    <a:cubicBezTo>
                      <a:pt x="1387" y="234"/>
                      <a:pt x="1274" y="92"/>
                      <a:pt x="1033"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5380404" y="4803316"/>
                <a:ext cx="560315" cy="2016"/>
              </a:xfrm>
              <a:custGeom>
                <a:avLst/>
                <a:gdLst/>
                <a:ahLst/>
                <a:cxnLst/>
                <a:rect l="l" t="t" r="r" b="b"/>
                <a:pathLst>
                  <a:path w="16123" h="58" extrusionOk="0">
                    <a:moveTo>
                      <a:pt x="28" y="1"/>
                    </a:moveTo>
                    <a:cubicBezTo>
                      <a:pt x="0" y="1"/>
                      <a:pt x="0" y="1"/>
                      <a:pt x="0" y="29"/>
                    </a:cubicBezTo>
                    <a:cubicBezTo>
                      <a:pt x="0" y="29"/>
                      <a:pt x="0" y="57"/>
                      <a:pt x="28" y="57"/>
                    </a:cubicBezTo>
                    <a:lnTo>
                      <a:pt x="16094" y="57"/>
                    </a:lnTo>
                    <a:cubicBezTo>
                      <a:pt x="16123" y="57"/>
                      <a:pt x="16123" y="29"/>
                      <a:pt x="16123" y="29"/>
                    </a:cubicBezTo>
                    <a:cubicBezTo>
                      <a:pt x="16123" y="1"/>
                      <a:pt x="16123" y="1"/>
                      <a:pt x="16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5344505" y="4784897"/>
                <a:ext cx="625962" cy="1981"/>
              </a:xfrm>
              <a:custGeom>
                <a:avLst/>
                <a:gdLst/>
                <a:ahLst/>
                <a:cxnLst/>
                <a:rect l="l" t="t" r="r" b="b"/>
                <a:pathLst>
                  <a:path w="18012" h="57" extrusionOk="0">
                    <a:moveTo>
                      <a:pt x="29" y="0"/>
                    </a:moveTo>
                    <a:lnTo>
                      <a:pt x="0" y="28"/>
                    </a:lnTo>
                    <a:cubicBezTo>
                      <a:pt x="0" y="57"/>
                      <a:pt x="29" y="57"/>
                      <a:pt x="29" y="57"/>
                    </a:cubicBezTo>
                    <a:lnTo>
                      <a:pt x="17983" y="57"/>
                    </a:lnTo>
                    <a:cubicBezTo>
                      <a:pt x="17983" y="57"/>
                      <a:pt x="18012" y="57"/>
                      <a:pt x="18012" y="28"/>
                    </a:cubicBezTo>
                    <a:lnTo>
                      <a:pt x="17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5959141" y="4803316"/>
                <a:ext cx="23632" cy="2016"/>
              </a:xfrm>
              <a:custGeom>
                <a:avLst/>
                <a:gdLst/>
                <a:ahLst/>
                <a:cxnLst/>
                <a:rect l="l" t="t" r="r" b="b"/>
                <a:pathLst>
                  <a:path w="680" h="58" extrusionOk="0">
                    <a:moveTo>
                      <a:pt x="28" y="1"/>
                    </a:moveTo>
                    <a:cubicBezTo>
                      <a:pt x="0" y="1"/>
                      <a:pt x="0" y="1"/>
                      <a:pt x="0" y="29"/>
                    </a:cubicBezTo>
                    <a:cubicBezTo>
                      <a:pt x="0" y="29"/>
                      <a:pt x="0" y="57"/>
                      <a:pt x="28" y="57"/>
                    </a:cubicBezTo>
                    <a:lnTo>
                      <a:pt x="651" y="57"/>
                    </a:lnTo>
                    <a:cubicBezTo>
                      <a:pt x="679" y="57"/>
                      <a:pt x="679" y="29"/>
                      <a:pt x="679" y="29"/>
                    </a:cubicBezTo>
                    <a:cubicBezTo>
                      <a:pt x="679" y="1"/>
                      <a:pt x="67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5586175" y="4228541"/>
                <a:ext cx="174353" cy="238367"/>
              </a:xfrm>
              <a:custGeom>
                <a:avLst/>
                <a:gdLst/>
                <a:ahLst/>
                <a:cxnLst/>
                <a:rect l="l" t="t" r="r" b="b"/>
                <a:pathLst>
                  <a:path w="5017" h="6859" extrusionOk="0">
                    <a:moveTo>
                      <a:pt x="1785" y="0"/>
                    </a:moveTo>
                    <a:cubicBezTo>
                      <a:pt x="1456" y="0"/>
                      <a:pt x="1123" y="104"/>
                      <a:pt x="856" y="297"/>
                    </a:cubicBezTo>
                    <a:cubicBezTo>
                      <a:pt x="206" y="799"/>
                      <a:pt x="177" y="1712"/>
                      <a:pt x="298" y="2419"/>
                    </a:cubicBezTo>
                    <a:cubicBezTo>
                      <a:pt x="375" y="3093"/>
                      <a:pt x="708" y="3796"/>
                      <a:pt x="1415" y="3796"/>
                    </a:cubicBezTo>
                    <a:cubicBezTo>
                      <a:pt x="1480" y="3796"/>
                      <a:pt x="1549" y="3790"/>
                      <a:pt x="1620" y="3777"/>
                    </a:cubicBezTo>
                    <a:lnTo>
                      <a:pt x="1620" y="3777"/>
                    </a:lnTo>
                    <a:cubicBezTo>
                      <a:pt x="1592" y="3926"/>
                      <a:pt x="1564" y="4067"/>
                      <a:pt x="1536" y="4216"/>
                    </a:cubicBezTo>
                    <a:cubicBezTo>
                      <a:pt x="1536" y="4336"/>
                      <a:pt x="1507" y="4457"/>
                      <a:pt x="1444" y="4541"/>
                    </a:cubicBezTo>
                    <a:cubicBezTo>
                      <a:pt x="1238" y="4810"/>
                      <a:pt x="736" y="4775"/>
                      <a:pt x="446" y="4839"/>
                    </a:cubicBezTo>
                    <a:cubicBezTo>
                      <a:pt x="0" y="4987"/>
                      <a:pt x="64" y="5482"/>
                      <a:pt x="121" y="5900"/>
                    </a:cubicBezTo>
                    <a:lnTo>
                      <a:pt x="121" y="6013"/>
                    </a:lnTo>
                    <a:cubicBezTo>
                      <a:pt x="149" y="6190"/>
                      <a:pt x="206" y="6338"/>
                      <a:pt x="298" y="6487"/>
                    </a:cubicBezTo>
                    <a:cubicBezTo>
                      <a:pt x="477" y="6772"/>
                      <a:pt x="810" y="6859"/>
                      <a:pt x="1180" y="6859"/>
                    </a:cubicBezTo>
                    <a:cubicBezTo>
                      <a:pt x="1655" y="6859"/>
                      <a:pt x="2190" y="6715"/>
                      <a:pt x="2540" y="6664"/>
                    </a:cubicBezTo>
                    <a:cubicBezTo>
                      <a:pt x="3389" y="6515"/>
                      <a:pt x="4217" y="6282"/>
                      <a:pt x="5016" y="5928"/>
                    </a:cubicBezTo>
                    <a:cubicBezTo>
                      <a:pt x="4691" y="5631"/>
                      <a:pt x="4394" y="5249"/>
                      <a:pt x="4068" y="4923"/>
                    </a:cubicBezTo>
                    <a:cubicBezTo>
                      <a:pt x="4012" y="4867"/>
                      <a:pt x="3778" y="4895"/>
                      <a:pt x="3686" y="4839"/>
                    </a:cubicBezTo>
                    <a:cubicBezTo>
                      <a:pt x="3566" y="4775"/>
                      <a:pt x="3481" y="4690"/>
                      <a:pt x="3424" y="4570"/>
                    </a:cubicBezTo>
                    <a:cubicBezTo>
                      <a:pt x="3276" y="4308"/>
                      <a:pt x="3248" y="3983"/>
                      <a:pt x="3248" y="3685"/>
                    </a:cubicBezTo>
                    <a:cubicBezTo>
                      <a:pt x="3276" y="3247"/>
                      <a:pt x="3248" y="2511"/>
                      <a:pt x="3276" y="2094"/>
                    </a:cubicBezTo>
                    <a:cubicBezTo>
                      <a:pt x="3276" y="1712"/>
                      <a:pt x="3424" y="1563"/>
                      <a:pt x="3304" y="1209"/>
                    </a:cubicBezTo>
                    <a:cubicBezTo>
                      <a:pt x="3156" y="707"/>
                      <a:pt x="2802" y="269"/>
                      <a:pt x="2300" y="92"/>
                    </a:cubicBezTo>
                    <a:cubicBezTo>
                      <a:pt x="2136" y="30"/>
                      <a:pt x="1961" y="0"/>
                      <a:pt x="1785"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5497173" y="4393477"/>
                <a:ext cx="341999" cy="333172"/>
              </a:xfrm>
              <a:custGeom>
                <a:avLst/>
                <a:gdLst/>
                <a:ahLst/>
                <a:cxnLst/>
                <a:rect l="l" t="t" r="r" b="b"/>
                <a:pathLst>
                  <a:path w="9841" h="9587" extrusionOk="0">
                    <a:moveTo>
                      <a:pt x="3538" y="1"/>
                    </a:moveTo>
                    <a:cubicBezTo>
                      <a:pt x="2356" y="121"/>
                      <a:pt x="1175" y="269"/>
                      <a:pt x="0" y="383"/>
                    </a:cubicBezTo>
                    <a:cubicBezTo>
                      <a:pt x="85" y="560"/>
                      <a:pt x="57" y="828"/>
                      <a:pt x="85" y="1033"/>
                    </a:cubicBezTo>
                    <a:cubicBezTo>
                      <a:pt x="85" y="1267"/>
                      <a:pt x="114" y="1507"/>
                      <a:pt x="114" y="1741"/>
                    </a:cubicBezTo>
                    <a:cubicBezTo>
                      <a:pt x="177" y="2187"/>
                      <a:pt x="206" y="2654"/>
                      <a:pt x="291" y="3128"/>
                    </a:cubicBezTo>
                    <a:cubicBezTo>
                      <a:pt x="291" y="3248"/>
                      <a:pt x="326" y="3389"/>
                      <a:pt x="354" y="3510"/>
                    </a:cubicBezTo>
                    <a:cubicBezTo>
                      <a:pt x="695" y="3475"/>
                      <a:pt x="1299" y="3417"/>
                      <a:pt x="1712" y="3417"/>
                    </a:cubicBezTo>
                    <a:cubicBezTo>
                      <a:pt x="1976" y="3417"/>
                      <a:pt x="2162" y="3441"/>
                      <a:pt x="2151" y="3510"/>
                    </a:cubicBezTo>
                    <a:cubicBezTo>
                      <a:pt x="2151" y="3778"/>
                      <a:pt x="2179" y="4012"/>
                      <a:pt x="2179" y="4274"/>
                    </a:cubicBezTo>
                    <a:cubicBezTo>
                      <a:pt x="2179" y="4804"/>
                      <a:pt x="2236" y="5306"/>
                      <a:pt x="2236" y="5809"/>
                    </a:cubicBezTo>
                    <a:cubicBezTo>
                      <a:pt x="2271" y="6339"/>
                      <a:pt x="2300" y="6898"/>
                      <a:pt x="2356" y="7429"/>
                    </a:cubicBezTo>
                    <a:cubicBezTo>
                      <a:pt x="2413" y="8051"/>
                      <a:pt x="2505" y="8638"/>
                      <a:pt x="2653" y="9261"/>
                    </a:cubicBezTo>
                    <a:cubicBezTo>
                      <a:pt x="3421" y="9504"/>
                      <a:pt x="4251" y="9586"/>
                      <a:pt x="5089" y="9586"/>
                    </a:cubicBezTo>
                    <a:cubicBezTo>
                      <a:pt x="5765" y="9586"/>
                      <a:pt x="6446" y="9532"/>
                      <a:pt x="7103" y="9466"/>
                    </a:cubicBezTo>
                    <a:cubicBezTo>
                      <a:pt x="7542" y="9438"/>
                      <a:pt x="7987" y="9374"/>
                      <a:pt x="8341" y="9169"/>
                    </a:cubicBezTo>
                    <a:cubicBezTo>
                      <a:pt x="9374" y="8554"/>
                      <a:pt x="9431" y="6750"/>
                      <a:pt x="9579" y="5688"/>
                    </a:cubicBezTo>
                    <a:cubicBezTo>
                      <a:pt x="9699" y="4896"/>
                      <a:pt x="9841" y="4132"/>
                      <a:pt x="9784" y="3304"/>
                    </a:cubicBezTo>
                    <a:cubicBezTo>
                      <a:pt x="9699" y="2243"/>
                      <a:pt x="9225" y="1154"/>
                      <a:pt x="8249" y="623"/>
                    </a:cubicBezTo>
                    <a:cubicBezTo>
                      <a:pt x="7895" y="446"/>
                      <a:pt x="7513" y="326"/>
                      <a:pt x="7131" y="206"/>
                    </a:cubicBezTo>
                    <a:cubicBezTo>
                      <a:pt x="6806" y="149"/>
                      <a:pt x="6481" y="121"/>
                      <a:pt x="6191" y="29"/>
                    </a:cubicBezTo>
                    <a:cubicBezTo>
                      <a:pt x="6070" y="326"/>
                      <a:pt x="5893" y="475"/>
                      <a:pt x="5596" y="595"/>
                    </a:cubicBezTo>
                    <a:cubicBezTo>
                      <a:pt x="5418" y="681"/>
                      <a:pt x="5202" y="718"/>
                      <a:pt x="4994" y="718"/>
                    </a:cubicBezTo>
                    <a:cubicBezTo>
                      <a:pt x="4930" y="718"/>
                      <a:pt x="4866" y="715"/>
                      <a:pt x="4804" y="708"/>
                    </a:cubicBezTo>
                    <a:cubicBezTo>
                      <a:pt x="4535" y="680"/>
                      <a:pt x="4302" y="623"/>
                      <a:pt x="4068" y="503"/>
                    </a:cubicBezTo>
                    <a:cubicBezTo>
                      <a:pt x="3976" y="446"/>
                      <a:pt x="3863" y="354"/>
                      <a:pt x="3771" y="269"/>
                    </a:cubicBezTo>
                    <a:cubicBezTo>
                      <a:pt x="3715" y="206"/>
                      <a:pt x="3651" y="121"/>
                      <a:pt x="3594" y="29"/>
                    </a:cubicBezTo>
                    <a:lnTo>
                      <a:pt x="35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5506279" y="4504130"/>
                <a:ext cx="61477" cy="11329"/>
              </a:xfrm>
              <a:custGeom>
                <a:avLst/>
                <a:gdLst/>
                <a:ahLst/>
                <a:cxnLst/>
                <a:rect l="l" t="t" r="r" b="b"/>
                <a:pathLst>
                  <a:path w="1769" h="326" extrusionOk="0">
                    <a:moveTo>
                      <a:pt x="29" y="0"/>
                    </a:moveTo>
                    <a:lnTo>
                      <a:pt x="0" y="28"/>
                    </a:lnTo>
                    <a:cubicBezTo>
                      <a:pt x="0" y="92"/>
                      <a:pt x="29" y="120"/>
                      <a:pt x="29" y="149"/>
                    </a:cubicBezTo>
                    <a:lnTo>
                      <a:pt x="29" y="297"/>
                    </a:lnTo>
                    <a:lnTo>
                      <a:pt x="29" y="326"/>
                    </a:lnTo>
                    <a:lnTo>
                      <a:pt x="64" y="326"/>
                    </a:lnTo>
                    <a:cubicBezTo>
                      <a:pt x="559" y="326"/>
                      <a:pt x="1267" y="297"/>
                      <a:pt x="1741" y="269"/>
                    </a:cubicBezTo>
                    <a:lnTo>
                      <a:pt x="1769" y="241"/>
                    </a:lnTo>
                    <a:cubicBezTo>
                      <a:pt x="1769" y="205"/>
                      <a:pt x="1741" y="205"/>
                      <a:pt x="1741" y="205"/>
                    </a:cubicBezTo>
                    <a:cubicBezTo>
                      <a:pt x="1267" y="241"/>
                      <a:pt x="559" y="269"/>
                      <a:pt x="92" y="269"/>
                    </a:cubicBezTo>
                    <a:lnTo>
                      <a:pt x="92" y="149"/>
                    </a:lnTo>
                    <a:cubicBezTo>
                      <a:pt x="64" y="120"/>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5497173" y="4397647"/>
                <a:ext cx="73780" cy="14318"/>
              </a:xfrm>
              <a:custGeom>
                <a:avLst/>
                <a:gdLst/>
                <a:ahLst/>
                <a:cxnLst/>
                <a:rect l="l" t="t" r="r" b="b"/>
                <a:pathLst>
                  <a:path w="2123" h="412" extrusionOk="0">
                    <a:moveTo>
                      <a:pt x="2094" y="1"/>
                    </a:moveTo>
                    <a:cubicBezTo>
                      <a:pt x="1854" y="29"/>
                      <a:pt x="1529" y="57"/>
                      <a:pt x="1210" y="86"/>
                    </a:cubicBezTo>
                    <a:cubicBezTo>
                      <a:pt x="765" y="149"/>
                      <a:pt x="354" y="178"/>
                      <a:pt x="29" y="206"/>
                    </a:cubicBezTo>
                    <a:lnTo>
                      <a:pt x="0" y="206"/>
                    </a:lnTo>
                    <a:lnTo>
                      <a:pt x="0" y="263"/>
                    </a:lnTo>
                    <a:lnTo>
                      <a:pt x="0" y="326"/>
                    </a:lnTo>
                    <a:lnTo>
                      <a:pt x="0" y="383"/>
                    </a:lnTo>
                    <a:cubicBezTo>
                      <a:pt x="0" y="411"/>
                      <a:pt x="29" y="411"/>
                      <a:pt x="29" y="411"/>
                    </a:cubicBezTo>
                    <a:lnTo>
                      <a:pt x="57" y="411"/>
                    </a:lnTo>
                    <a:lnTo>
                      <a:pt x="57" y="383"/>
                    </a:lnTo>
                    <a:lnTo>
                      <a:pt x="57" y="326"/>
                    </a:lnTo>
                    <a:lnTo>
                      <a:pt x="57" y="263"/>
                    </a:lnTo>
                    <a:cubicBezTo>
                      <a:pt x="383" y="234"/>
                      <a:pt x="793" y="206"/>
                      <a:pt x="1210" y="149"/>
                    </a:cubicBezTo>
                    <a:cubicBezTo>
                      <a:pt x="1529" y="121"/>
                      <a:pt x="1854" y="86"/>
                      <a:pt x="2094" y="57"/>
                    </a:cubicBezTo>
                    <a:cubicBezTo>
                      <a:pt x="2123" y="57"/>
                      <a:pt x="2123" y="57"/>
                      <a:pt x="2123" y="29"/>
                    </a:cubicBezTo>
                    <a:cubicBezTo>
                      <a:pt x="2123" y="29"/>
                      <a:pt x="2123" y="1"/>
                      <a:pt x="2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5570919" y="4515424"/>
                <a:ext cx="7159" cy="108706"/>
              </a:xfrm>
              <a:custGeom>
                <a:avLst/>
                <a:gdLst/>
                <a:ahLst/>
                <a:cxnLst/>
                <a:rect l="l" t="t" r="r" b="b"/>
                <a:pathLst>
                  <a:path w="206" h="3128" extrusionOk="0">
                    <a:moveTo>
                      <a:pt x="57" y="1"/>
                    </a:moveTo>
                    <a:cubicBezTo>
                      <a:pt x="29" y="1"/>
                      <a:pt x="29" y="1"/>
                      <a:pt x="29" y="29"/>
                    </a:cubicBezTo>
                    <a:cubicBezTo>
                      <a:pt x="1" y="1033"/>
                      <a:pt x="29" y="2066"/>
                      <a:pt x="149" y="3099"/>
                    </a:cubicBezTo>
                    <a:cubicBezTo>
                      <a:pt x="149" y="3099"/>
                      <a:pt x="149" y="3127"/>
                      <a:pt x="178" y="3127"/>
                    </a:cubicBezTo>
                    <a:cubicBezTo>
                      <a:pt x="178" y="3127"/>
                      <a:pt x="206" y="3099"/>
                      <a:pt x="206" y="3064"/>
                    </a:cubicBezTo>
                    <a:cubicBezTo>
                      <a:pt x="86" y="2066"/>
                      <a:pt x="57" y="1033"/>
                      <a:pt x="86" y="29"/>
                    </a:cubicBezTo>
                    <a:cubicBezTo>
                      <a:pt x="86" y="1"/>
                      <a:pt x="57"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5455123" y="4818294"/>
                <a:ext cx="182451" cy="90600"/>
              </a:xfrm>
              <a:custGeom>
                <a:avLst/>
                <a:gdLst/>
                <a:ahLst/>
                <a:cxnLst/>
                <a:rect l="l" t="t" r="r" b="b"/>
                <a:pathLst>
                  <a:path w="5250" h="2607" extrusionOk="0">
                    <a:moveTo>
                      <a:pt x="3538" y="1"/>
                    </a:moveTo>
                    <a:cubicBezTo>
                      <a:pt x="2953" y="1"/>
                      <a:pt x="2398" y="247"/>
                      <a:pt x="1890" y="511"/>
                    </a:cubicBezTo>
                    <a:cubicBezTo>
                      <a:pt x="1359" y="779"/>
                      <a:pt x="737" y="1069"/>
                      <a:pt x="383" y="1543"/>
                    </a:cubicBezTo>
                    <a:cubicBezTo>
                      <a:pt x="354" y="1572"/>
                      <a:pt x="354" y="1600"/>
                      <a:pt x="326" y="1635"/>
                    </a:cubicBezTo>
                    <a:cubicBezTo>
                      <a:pt x="178" y="1840"/>
                      <a:pt x="1" y="2131"/>
                      <a:pt x="149" y="2399"/>
                    </a:cubicBezTo>
                    <a:cubicBezTo>
                      <a:pt x="216" y="2553"/>
                      <a:pt x="343" y="2607"/>
                      <a:pt x="497" y="2607"/>
                    </a:cubicBezTo>
                    <a:cubicBezTo>
                      <a:pt x="818" y="2607"/>
                      <a:pt x="1252" y="2370"/>
                      <a:pt x="1472" y="2307"/>
                    </a:cubicBezTo>
                    <a:cubicBezTo>
                      <a:pt x="1854" y="2194"/>
                      <a:pt x="2208" y="2046"/>
                      <a:pt x="2562" y="1925"/>
                    </a:cubicBezTo>
                    <a:cubicBezTo>
                      <a:pt x="3269" y="1664"/>
                      <a:pt x="4012" y="1458"/>
                      <a:pt x="4748" y="1423"/>
                    </a:cubicBezTo>
                    <a:cubicBezTo>
                      <a:pt x="4925" y="1423"/>
                      <a:pt x="5158" y="1423"/>
                      <a:pt x="5215" y="1246"/>
                    </a:cubicBezTo>
                    <a:cubicBezTo>
                      <a:pt x="5250" y="1190"/>
                      <a:pt x="5250" y="1105"/>
                      <a:pt x="5215" y="1041"/>
                    </a:cubicBezTo>
                    <a:cubicBezTo>
                      <a:pt x="5101" y="426"/>
                      <a:pt x="4302" y="44"/>
                      <a:pt x="3715" y="8"/>
                    </a:cubicBezTo>
                    <a:cubicBezTo>
                      <a:pt x="3656" y="3"/>
                      <a:pt x="3597" y="1"/>
                      <a:pt x="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5334183" y="4634696"/>
                <a:ext cx="623008" cy="252790"/>
              </a:xfrm>
              <a:custGeom>
                <a:avLst/>
                <a:gdLst/>
                <a:ahLst/>
                <a:cxnLst/>
                <a:rect l="l" t="t" r="r" b="b"/>
                <a:pathLst>
                  <a:path w="17927" h="7274" extrusionOk="0">
                    <a:moveTo>
                      <a:pt x="2256" y="1"/>
                    </a:moveTo>
                    <a:cubicBezTo>
                      <a:pt x="2076" y="1"/>
                      <a:pt x="1894" y="15"/>
                      <a:pt x="1712" y="49"/>
                    </a:cubicBezTo>
                    <a:cubicBezTo>
                      <a:pt x="1267" y="134"/>
                      <a:pt x="856" y="375"/>
                      <a:pt x="531" y="693"/>
                    </a:cubicBezTo>
                    <a:cubicBezTo>
                      <a:pt x="446" y="813"/>
                      <a:pt x="354" y="933"/>
                      <a:pt x="297" y="1047"/>
                    </a:cubicBezTo>
                    <a:cubicBezTo>
                      <a:pt x="0" y="1641"/>
                      <a:pt x="241" y="2377"/>
                      <a:pt x="502" y="2935"/>
                    </a:cubicBezTo>
                    <a:cubicBezTo>
                      <a:pt x="913" y="3735"/>
                      <a:pt x="1564" y="4322"/>
                      <a:pt x="2299" y="4761"/>
                    </a:cubicBezTo>
                    <a:cubicBezTo>
                      <a:pt x="3155" y="5291"/>
                      <a:pt x="4096" y="5617"/>
                      <a:pt x="5044" y="5970"/>
                    </a:cubicBezTo>
                    <a:cubicBezTo>
                      <a:pt x="6105" y="6352"/>
                      <a:pt x="7195" y="6741"/>
                      <a:pt x="8256" y="7123"/>
                    </a:cubicBezTo>
                    <a:cubicBezTo>
                      <a:pt x="8461" y="7180"/>
                      <a:pt x="8843" y="7237"/>
                      <a:pt x="9048" y="7272"/>
                    </a:cubicBezTo>
                    <a:cubicBezTo>
                      <a:pt x="9053" y="7273"/>
                      <a:pt x="9058" y="7273"/>
                      <a:pt x="9063" y="7273"/>
                    </a:cubicBezTo>
                    <a:cubicBezTo>
                      <a:pt x="9229" y="7273"/>
                      <a:pt x="9290" y="6824"/>
                      <a:pt x="9345" y="6741"/>
                    </a:cubicBezTo>
                    <a:cubicBezTo>
                      <a:pt x="9511" y="6547"/>
                      <a:pt x="9756" y="6528"/>
                      <a:pt x="10001" y="6528"/>
                    </a:cubicBezTo>
                    <a:cubicBezTo>
                      <a:pt x="10059" y="6528"/>
                      <a:pt x="10117" y="6529"/>
                      <a:pt x="10173" y="6529"/>
                    </a:cubicBezTo>
                    <a:cubicBezTo>
                      <a:pt x="10376" y="6543"/>
                      <a:pt x="10578" y="6550"/>
                      <a:pt x="10778" y="6550"/>
                    </a:cubicBezTo>
                    <a:cubicBezTo>
                      <a:pt x="12666" y="6550"/>
                      <a:pt x="14413" y="5929"/>
                      <a:pt x="16038" y="4938"/>
                    </a:cubicBezTo>
                    <a:cubicBezTo>
                      <a:pt x="16540" y="4647"/>
                      <a:pt x="17042" y="4265"/>
                      <a:pt x="17396" y="3763"/>
                    </a:cubicBezTo>
                    <a:cubicBezTo>
                      <a:pt x="17806" y="3169"/>
                      <a:pt x="17927" y="2377"/>
                      <a:pt x="17481" y="1754"/>
                    </a:cubicBezTo>
                    <a:cubicBezTo>
                      <a:pt x="17042" y="1195"/>
                      <a:pt x="16391" y="841"/>
                      <a:pt x="15684" y="728"/>
                    </a:cubicBezTo>
                    <a:cubicBezTo>
                      <a:pt x="15547" y="701"/>
                      <a:pt x="15414" y="688"/>
                      <a:pt x="15285" y="688"/>
                    </a:cubicBezTo>
                    <a:cubicBezTo>
                      <a:pt x="14580" y="688"/>
                      <a:pt x="13983" y="1063"/>
                      <a:pt x="13385" y="1464"/>
                    </a:cubicBezTo>
                    <a:cubicBezTo>
                      <a:pt x="13328" y="1521"/>
                      <a:pt x="13236" y="1577"/>
                      <a:pt x="13151" y="1641"/>
                    </a:cubicBezTo>
                    <a:cubicBezTo>
                      <a:pt x="12793" y="1523"/>
                      <a:pt x="12398" y="1491"/>
                      <a:pt x="11997" y="1491"/>
                    </a:cubicBezTo>
                    <a:cubicBezTo>
                      <a:pt x="11701" y="1491"/>
                      <a:pt x="11402" y="1509"/>
                      <a:pt x="11114" y="1521"/>
                    </a:cubicBezTo>
                    <a:cubicBezTo>
                      <a:pt x="10853" y="1541"/>
                      <a:pt x="10587" y="1547"/>
                      <a:pt x="10320" y="1547"/>
                    </a:cubicBezTo>
                    <a:cubicBezTo>
                      <a:pt x="10027" y="1547"/>
                      <a:pt x="9731" y="1540"/>
                      <a:pt x="9435" y="1540"/>
                    </a:cubicBezTo>
                    <a:cubicBezTo>
                      <a:pt x="9268" y="1540"/>
                      <a:pt x="9102" y="1542"/>
                      <a:pt x="8935" y="1549"/>
                    </a:cubicBezTo>
                    <a:cubicBezTo>
                      <a:pt x="8638" y="1583"/>
                      <a:pt x="8388" y="1615"/>
                      <a:pt x="8136" y="1615"/>
                    </a:cubicBezTo>
                    <a:cubicBezTo>
                      <a:pt x="7914" y="1615"/>
                      <a:pt x="7690" y="1590"/>
                      <a:pt x="7428" y="1521"/>
                    </a:cubicBezTo>
                    <a:cubicBezTo>
                      <a:pt x="6134" y="1167"/>
                      <a:pt x="4896" y="580"/>
                      <a:pt x="3601" y="226"/>
                    </a:cubicBezTo>
                    <a:cubicBezTo>
                      <a:pt x="3173" y="99"/>
                      <a:pt x="2720" y="1"/>
                      <a:pt x="22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5641501" y="4714071"/>
                <a:ext cx="173102" cy="82155"/>
              </a:xfrm>
              <a:custGeom>
                <a:avLst/>
                <a:gdLst/>
                <a:ahLst/>
                <a:cxnLst/>
                <a:rect l="l" t="t" r="r" b="b"/>
                <a:pathLst>
                  <a:path w="4981" h="2364" extrusionOk="0">
                    <a:moveTo>
                      <a:pt x="4924" y="1"/>
                    </a:moveTo>
                    <a:cubicBezTo>
                      <a:pt x="4690" y="121"/>
                      <a:pt x="4450" y="213"/>
                      <a:pt x="4216" y="326"/>
                    </a:cubicBezTo>
                    <a:cubicBezTo>
                      <a:pt x="3863" y="475"/>
                      <a:pt x="3481" y="623"/>
                      <a:pt x="3127" y="857"/>
                    </a:cubicBezTo>
                    <a:cubicBezTo>
                      <a:pt x="2978" y="949"/>
                      <a:pt x="2802" y="1062"/>
                      <a:pt x="2653" y="1154"/>
                    </a:cubicBezTo>
                    <a:cubicBezTo>
                      <a:pt x="2243" y="1415"/>
                      <a:pt x="1832" y="1684"/>
                      <a:pt x="1387" y="1889"/>
                    </a:cubicBezTo>
                    <a:cubicBezTo>
                      <a:pt x="1210" y="1981"/>
                      <a:pt x="976" y="2038"/>
                      <a:pt x="736" y="2066"/>
                    </a:cubicBezTo>
                    <a:cubicBezTo>
                      <a:pt x="502" y="2158"/>
                      <a:pt x="205" y="2215"/>
                      <a:pt x="0" y="2335"/>
                    </a:cubicBezTo>
                    <a:lnTo>
                      <a:pt x="0" y="2363"/>
                    </a:lnTo>
                    <a:lnTo>
                      <a:pt x="28" y="2363"/>
                    </a:lnTo>
                    <a:cubicBezTo>
                      <a:pt x="241" y="2271"/>
                      <a:pt x="502" y="2215"/>
                      <a:pt x="771" y="2123"/>
                    </a:cubicBezTo>
                    <a:cubicBezTo>
                      <a:pt x="1005" y="2066"/>
                      <a:pt x="1210" y="2010"/>
                      <a:pt x="1415" y="1946"/>
                    </a:cubicBezTo>
                    <a:cubicBezTo>
                      <a:pt x="1861" y="1741"/>
                      <a:pt x="2271" y="1479"/>
                      <a:pt x="2681" y="1210"/>
                    </a:cubicBezTo>
                    <a:cubicBezTo>
                      <a:pt x="2830" y="1097"/>
                      <a:pt x="3007" y="1005"/>
                      <a:pt x="3155" y="885"/>
                    </a:cubicBezTo>
                    <a:cubicBezTo>
                      <a:pt x="3509" y="680"/>
                      <a:pt x="3891" y="531"/>
                      <a:pt x="4245" y="390"/>
                    </a:cubicBezTo>
                    <a:cubicBezTo>
                      <a:pt x="4485" y="269"/>
                      <a:pt x="4719" y="177"/>
                      <a:pt x="4952" y="64"/>
                    </a:cubicBezTo>
                    <a:cubicBezTo>
                      <a:pt x="4980" y="36"/>
                      <a:pt x="4980" y="36"/>
                      <a:pt x="4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5653769" y="4825940"/>
                <a:ext cx="142381" cy="129523"/>
              </a:xfrm>
              <a:custGeom>
                <a:avLst/>
                <a:gdLst/>
                <a:ahLst/>
                <a:cxnLst/>
                <a:rect l="l" t="t" r="r" b="b"/>
                <a:pathLst>
                  <a:path w="4097" h="3727" extrusionOk="0">
                    <a:moveTo>
                      <a:pt x="680" y="0"/>
                    </a:moveTo>
                    <a:cubicBezTo>
                      <a:pt x="560" y="262"/>
                      <a:pt x="447" y="496"/>
                      <a:pt x="326" y="764"/>
                    </a:cubicBezTo>
                    <a:cubicBezTo>
                      <a:pt x="298" y="885"/>
                      <a:pt x="241" y="1026"/>
                      <a:pt x="178" y="1146"/>
                    </a:cubicBezTo>
                    <a:cubicBezTo>
                      <a:pt x="149" y="1238"/>
                      <a:pt x="1" y="1415"/>
                      <a:pt x="65" y="1500"/>
                    </a:cubicBezTo>
                    <a:cubicBezTo>
                      <a:pt x="121" y="1529"/>
                      <a:pt x="326" y="1557"/>
                      <a:pt x="383" y="1557"/>
                    </a:cubicBezTo>
                    <a:cubicBezTo>
                      <a:pt x="503" y="1592"/>
                      <a:pt x="623" y="1649"/>
                      <a:pt x="737" y="1677"/>
                    </a:cubicBezTo>
                    <a:cubicBezTo>
                      <a:pt x="885" y="1797"/>
                      <a:pt x="1126" y="1854"/>
                      <a:pt x="1303" y="1974"/>
                    </a:cubicBezTo>
                    <a:cubicBezTo>
                      <a:pt x="1508" y="2087"/>
                      <a:pt x="1713" y="2300"/>
                      <a:pt x="1918" y="2441"/>
                    </a:cubicBezTo>
                    <a:cubicBezTo>
                      <a:pt x="2328" y="2795"/>
                      <a:pt x="2746" y="3149"/>
                      <a:pt x="3184" y="3502"/>
                    </a:cubicBezTo>
                    <a:cubicBezTo>
                      <a:pt x="3310" y="3604"/>
                      <a:pt x="3457" y="3727"/>
                      <a:pt x="3624" y="3727"/>
                    </a:cubicBezTo>
                    <a:cubicBezTo>
                      <a:pt x="3654" y="3727"/>
                      <a:pt x="3684" y="3723"/>
                      <a:pt x="3715" y="3714"/>
                    </a:cubicBezTo>
                    <a:cubicBezTo>
                      <a:pt x="3920" y="3651"/>
                      <a:pt x="4012" y="3389"/>
                      <a:pt x="4040" y="3184"/>
                    </a:cubicBezTo>
                    <a:cubicBezTo>
                      <a:pt x="4097" y="2561"/>
                      <a:pt x="3863" y="2151"/>
                      <a:pt x="3453" y="1705"/>
                    </a:cubicBezTo>
                    <a:cubicBezTo>
                      <a:pt x="3128" y="1380"/>
                      <a:pt x="2717" y="1062"/>
                      <a:pt x="2477" y="616"/>
                    </a:cubicBezTo>
                    <a:cubicBezTo>
                      <a:pt x="2364" y="382"/>
                      <a:pt x="2215" y="142"/>
                      <a:pt x="1918" y="142"/>
                    </a:cubicBezTo>
                    <a:cubicBezTo>
                      <a:pt x="1769" y="142"/>
                      <a:pt x="1621" y="177"/>
                      <a:pt x="1444" y="206"/>
                    </a:cubicBezTo>
                    <a:cubicBezTo>
                      <a:pt x="1415" y="208"/>
                      <a:pt x="1386" y="210"/>
                      <a:pt x="1358" y="210"/>
                    </a:cubicBezTo>
                    <a:cubicBezTo>
                      <a:pt x="1106" y="210"/>
                      <a:pt x="890" y="102"/>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5612969" y="4475980"/>
                <a:ext cx="242677" cy="254284"/>
              </a:xfrm>
              <a:custGeom>
                <a:avLst/>
                <a:gdLst/>
                <a:ahLst/>
                <a:cxnLst/>
                <a:rect l="l" t="t" r="r" b="b"/>
                <a:pathLst>
                  <a:path w="6983" h="7317" extrusionOk="0">
                    <a:moveTo>
                      <a:pt x="5454" y="0"/>
                    </a:moveTo>
                    <a:cubicBezTo>
                      <a:pt x="4901" y="0"/>
                      <a:pt x="4358" y="478"/>
                      <a:pt x="4245" y="1136"/>
                    </a:cubicBezTo>
                    <a:cubicBezTo>
                      <a:pt x="4125" y="1758"/>
                      <a:pt x="4097" y="2345"/>
                      <a:pt x="4125" y="2961"/>
                    </a:cubicBezTo>
                    <a:cubicBezTo>
                      <a:pt x="4153" y="3286"/>
                      <a:pt x="4153" y="3583"/>
                      <a:pt x="4181" y="3909"/>
                    </a:cubicBezTo>
                    <a:cubicBezTo>
                      <a:pt x="4181" y="4086"/>
                      <a:pt x="4210" y="4234"/>
                      <a:pt x="4210" y="4411"/>
                    </a:cubicBezTo>
                    <a:cubicBezTo>
                      <a:pt x="4210" y="4496"/>
                      <a:pt x="4273" y="4616"/>
                      <a:pt x="4245" y="4729"/>
                    </a:cubicBezTo>
                    <a:cubicBezTo>
                      <a:pt x="4245" y="4850"/>
                      <a:pt x="4245" y="4821"/>
                      <a:pt x="4153" y="4878"/>
                    </a:cubicBezTo>
                    <a:cubicBezTo>
                      <a:pt x="4033" y="4906"/>
                      <a:pt x="3920" y="4942"/>
                      <a:pt x="3799" y="4970"/>
                    </a:cubicBezTo>
                    <a:cubicBezTo>
                      <a:pt x="3361" y="5083"/>
                      <a:pt x="2915" y="5203"/>
                      <a:pt x="2441" y="5352"/>
                    </a:cubicBezTo>
                    <a:cubicBezTo>
                      <a:pt x="2236" y="5408"/>
                      <a:pt x="2003" y="5472"/>
                      <a:pt x="1797" y="5500"/>
                    </a:cubicBezTo>
                    <a:cubicBezTo>
                      <a:pt x="1500" y="5557"/>
                      <a:pt x="1203" y="5677"/>
                      <a:pt x="913" y="5734"/>
                    </a:cubicBezTo>
                    <a:cubicBezTo>
                      <a:pt x="616" y="5790"/>
                      <a:pt x="319" y="6003"/>
                      <a:pt x="142" y="6236"/>
                    </a:cubicBezTo>
                    <a:cubicBezTo>
                      <a:pt x="29" y="6441"/>
                      <a:pt x="1" y="6710"/>
                      <a:pt x="57" y="6915"/>
                    </a:cubicBezTo>
                    <a:cubicBezTo>
                      <a:pt x="114" y="7064"/>
                      <a:pt x="177" y="7120"/>
                      <a:pt x="234" y="7149"/>
                    </a:cubicBezTo>
                    <a:cubicBezTo>
                      <a:pt x="319" y="7205"/>
                      <a:pt x="439" y="7205"/>
                      <a:pt x="588" y="7205"/>
                    </a:cubicBezTo>
                    <a:cubicBezTo>
                      <a:pt x="1134" y="7258"/>
                      <a:pt x="1816" y="7317"/>
                      <a:pt x="2525" y="7317"/>
                    </a:cubicBezTo>
                    <a:cubicBezTo>
                      <a:pt x="4186" y="7317"/>
                      <a:pt x="6001" y="6996"/>
                      <a:pt x="6601" y="5529"/>
                    </a:cubicBezTo>
                    <a:cubicBezTo>
                      <a:pt x="6926" y="4701"/>
                      <a:pt x="6983" y="3817"/>
                      <a:pt x="6955" y="2904"/>
                    </a:cubicBezTo>
                    <a:cubicBezTo>
                      <a:pt x="6926" y="2112"/>
                      <a:pt x="6806" y="1192"/>
                      <a:pt x="6332" y="520"/>
                    </a:cubicBezTo>
                    <a:cubicBezTo>
                      <a:pt x="6088" y="155"/>
                      <a:pt x="5770" y="0"/>
                      <a:pt x="5454"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5585202" y="4217489"/>
                <a:ext cx="138419" cy="124900"/>
              </a:xfrm>
              <a:custGeom>
                <a:avLst/>
                <a:gdLst/>
                <a:ahLst/>
                <a:cxnLst/>
                <a:rect l="l" t="t" r="r" b="b"/>
                <a:pathLst>
                  <a:path w="3983" h="3594" extrusionOk="0">
                    <a:moveTo>
                      <a:pt x="1872" y="0"/>
                    </a:moveTo>
                    <a:cubicBezTo>
                      <a:pt x="1778" y="0"/>
                      <a:pt x="1684" y="9"/>
                      <a:pt x="1592" y="28"/>
                    </a:cubicBezTo>
                    <a:cubicBezTo>
                      <a:pt x="1535" y="56"/>
                      <a:pt x="1507" y="56"/>
                      <a:pt x="1443" y="56"/>
                    </a:cubicBezTo>
                    <a:cubicBezTo>
                      <a:pt x="856" y="233"/>
                      <a:pt x="382" y="735"/>
                      <a:pt x="149" y="1322"/>
                    </a:cubicBezTo>
                    <a:cubicBezTo>
                      <a:pt x="0" y="1676"/>
                      <a:pt x="587" y="1648"/>
                      <a:pt x="800" y="1676"/>
                    </a:cubicBezTo>
                    <a:cubicBezTo>
                      <a:pt x="941" y="1676"/>
                      <a:pt x="1061" y="1704"/>
                      <a:pt x="1182" y="1704"/>
                    </a:cubicBezTo>
                    <a:cubicBezTo>
                      <a:pt x="1472" y="1733"/>
                      <a:pt x="1769" y="1733"/>
                      <a:pt x="2038" y="1733"/>
                    </a:cubicBezTo>
                    <a:cubicBezTo>
                      <a:pt x="2476" y="1733"/>
                      <a:pt x="2179" y="2086"/>
                      <a:pt x="2420" y="2263"/>
                    </a:cubicBezTo>
                    <a:cubicBezTo>
                      <a:pt x="2596" y="2383"/>
                      <a:pt x="2710" y="2504"/>
                      <a:pt x="2802" y="2681"/>
                    </a:cubicBezTo>
                    <a:cubicBezTo>
                      <a:pt x="2858" y="2886"/>
                      <a:pt x="2886" y="3091"/>
                      <a:pt x="3007" y="3268"/>
                    </a:cubicBezTo>
                    <a:cubicBezTo>
                      <a:pt x="3035" y="3296"/>
                      <a:pt x="3063" y="3324"/>
                      <a:pt x="3099" y="3388"/>
                    </a:cubicBezTo>
                    <a:cubicBezTo>
                      <a:pt x="3184" y="3445"/>
                      <a:pt x="3240" y="3537"/>
                      <a:pt x="3304" y="3593"/>
                    </a:cubicBezTo>
                    <a:cubicBezTo>
                      <a:pt x="3332" y="3565"/>
                      <a:pt x="3360" y="3537"/>
                      <a:pt x="3360" y="3473"/>
                    </a:cubicBezTo>
                    <a:cubicBezTo>
                      <a:pt x="3658" y="2681"/>
                      <a:pt x="3983" y="1796"/>
                      <a:pt x="3537" y="997"/>
                    </a:cubicBezTo>
                    <a:cubicBezTo>
                      <a:pt x="3228" y="434"/>
                      <a:pt x="2534"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5453176" y="4677893"/>
                <a:ext cx="229401" cy="152007"/>
              </a:xfrm>
              <a:custGeom>
                <a:avLst/>
                <a:gdLst/>
                <a:ahLst/>
                <a:cxnLst/>
                <a:rect l="l" t="t" r="r" b="b"/>
                <a:pathLst>
                  <a:path w="6601" h="4374" extrusionOk="0">
                    <a:moveTo>
                      <a:pt x="21" y="0"/>
                    </a:moveTo>
                    <a:cubicBezTo>
                      <a:pt x="13" y="0"/>
                      <a:pt x="0" y="16"/>
                      <a:pt x="0" y="16"/>
                    </a:cubicBezTo>
                    <a:cubicBezTo>
                      <a:pt x="0" y="44"/>
                      <a:pt x="0" y="44"/>
                      <a:pt x="28" y="44"/>
                    </a:cubicBezTo>
                    <a:cubicBezTo>
                      <a:pt x="793" y="398"/>
                      <a:pt x="1500" y="957"/>
                      <a:pt x="2179" y="1459"/>
                    </a:cubicBezTo>
                    <a:cubicBezTo>
                      <a:pt x="2533" y="1749"/>
                      <a:pt x="2887" y="2018"/>
                      <a:pt x="3269" y="2280"/>
                    </a:cubicBezTo>
                    <a:cubicBezTo>
                      <a:pt x="4301" y="2959"/>
                      <a:pt x="5419" y="3461"/>
                      <a:pt x="6544" y="3963"/>
                    </a:cubicBezTo>
                    <a:cubicBezTo>
                      <a:pt x="6509" y="4020"/>
                      <a:pt x="6480" y="4084"/>
                      <a:pt x="6480" y="4140"/>
                    </a:cubicBezTo>
                    <a:cubicBezTo>
                      <a:pt x="6452" y="4197"/>
                      <a:pt x="6424" y="4260"/>
                      <a:pt x="6395" y="4317"/>
                    </a:cubicBezTo>
                    <a:cubicBezTo>
                      <a:pt x="6395" y="4345"/>
                      <a:pt x="6395" y="4345"/>
                      <a:pt x="6424" y="4345"/>
                    </a:cubicBezTo>
                    <a:lnTo>
                      <a:pt x="6424" y="4374"/>
                    </a:lnTo>
                    <a:lnTo>
                      <a:pt x="6452" y="4345"/>
                    </a:lnTo>
                    <a:cubicBezTo>
                      <a:pt x="6480" y="4289"/>
                      <a:pt x="6509" y="4197"/>
                      <a:pt x="6509" y="4140"/>
                    </a:cubicBezTo>
                    <a:cubicBezTo>
                      <a:pt x="6544" y="4084"/>
                      <a:pt x="6572" y="4020"/>
                      <a:pt x="6601" y="3963"/>
                    </a:cubicBezTo>
                    <a:lnTo>
                      <a:pt x="6601" y="3935"/>
                    </a:lnTo>
                    <a:lnTo>
                      <a:pt x="6572" y="3935"/>
                    </a:lnTo>
                    <a:cubicBezTo>
                      <a:pt x="5483" y="3433"/>
                      <a:pt x="4330" y="2902"/>
                      <a:pt x="3297" y="2223"/>
                    </a:cubicBezTo>
                    <a:cubicBezTo>
                      <a:pt x="2915" y="1990"/>
                      <a:pt x="2561" y="1692"/>
                      <a:pt x="2207" y="1431"/>
                    </a:cubicBezTo>
                    <a:cubicBezTo>
                      <a:pt x="1528" y="900"/>
                      <a:pt x="821" y="370"/>
                      <a:pt x="28" y="16"/>
                    </a:cubicBezTo>
                    <a:cubicBezTo>
                      <a:pt x="28" y="4"/>
                      <a:pt x="25"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5610745" y="4321400"/>
                <a:ext cx="22659" cy="12858"/>
              </a:xfrm>
              <a:custGeom>
                <a:avLst/>
                <a:gdLst/>
                <a:ahLst/>
                <a:cxnLst/>
                <a:rect l="l" t="t" r="r" b="b"/>
                <a:pathLst>
                  <a:path w="652" h="370" extrusionOk="0">
                    <a:moveTo>
                      <a:pt x="616" y="0"/>
                    </a:moveTo>
                    <a:cubicBezTo>
                      <a:pt x="608" y="0"/>
                      <a:pt x="595" y="16"/>
                      <a:pt x="595" y="16"/>
                    </a:cubicBezTo>
                    <a:cubicBezTo>
                      <a:pt x="560" y="129"/>
                      <a:pt x="475" y="221"/>
                      <a:pt x="383" y="278"/>
                    </a:cubicBezTo>
                    <a:cubicBezTo>
                      <a:pt x="303" y="298"/>
                      <a:pt x="219" y="318"/>
                      <a:pt x="147" y="318"/>
                    </a:cubicBezTo>
                    <a:cubicBezTo>
                      <a:pt x="117" y="318"/>
                      <a:pt x="89" y="314"/>
                      <a:pt x="65" y="306"/>
                    </a:cubicBezTo>
                    <a:cubicBezTo>
                      <a:pt x="53" y="297"/>
                      <a:pt x="42" y="293"/>
                      <a:pt x="32" y="293"/>
                    </a:cubicBezTo>
                    <a:cubicBezTo>
                      <a:pt x="13" y="293"/>
                      <a:pt x="1" y="306"/>
                      <a:pt x="1" y="306"/>
                    </a:cubicBezTo>
                    <a:cubicBezTo>
                      <a:pt x="1" y="334"/>
                      <a:pt x="1" y="334"/>
                      <a:pt x="29" y="334"/>
                    </a:cubicBezTo>
                    <a:cubicBezTo>
                      <a:pt x="65" y="370"/>
                      <a:pt x="121" y="370"/>
                      <a:pt x="178" y="370"/>
                    </a:cubicBezTo>
                    <a:cubicBezTo>
                      <a:pt x="270" y="370"/>
                      <a:pt x="326" y="370"/>
                      <a:pt x="418" y="306"/>
                    </a:cubicBezTo>
                    <a:cubicBezTo>
                      <a:pt x="531" y="249"/>
                      <a:pt x="623" y="157"/>
                      <a:pt x="652" y="44"/>
                    </a:cubicBezTo>
                    <a:cubicBezTo>
                      <a:pt x="652" y="16"/>
                      <a:pt x="652" y="16"/>
                      <a:pt x="623" y="16"/>
                    </a:cubicBezTo>
                    <a:cubicBezTo>
                      <a:pt x="623" y="4"/>
                      <a:pt x="62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5664091" y="4287203"/>
                <a:ext cx="35378" cy="33223"/>
              </a:xfrm>
              <a:custGeom>
                <a:avLst/>
                <a:gdLst/>
                <a:ahLst/>
                <a:cxnLst/>
                <a:rect l="l" t="t" r="r" b="b"/>
                <a:pathLst>
                  <a:path w="1018" h="956" extrusionOk="0">
                    <a:moveTo>
                      <a:pt x="477" y="0"/>
                    </a:moveTo>
                    <a:cubicBezTo>
                      <a:pt x="274" y="0"/>
                      <a:pt x="67" y="136"/>
                      <a:pt x="1" y="377"/>
                    </a:cubicBezTo>
                    <a:lnTo>
                      <a:pt x="298" y="936"/>
                    </a:lnTo>
                    <a:cubicBezTo>
                      <a:pt x="346" y="949"/>
                      <a:pt x="392" y="955"/>
                      <a:pt x="436" y="955"/>
                    </a:cubicBezTo>
                    <a:cubicBezTo>
                      <a:pt x="796" y="955"/>
                      <a:pt x="1018" y="551"/>
                      <a:pt x="885" y="293"/>
                    </a:cubicBezTo>
                    <a:cubicBezTo>
                      <a:pt x="806" y="92"/>
                      <a:pt x="643" y="0"/>
                      <a:pt x="477"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5669269" y="4294501"/>
                <a:ext cx="14283" cy="10009"/>
              </a:xfrm>
              <a:custGeom>
                <a:avLst/>
                <a:gdLst/>
                <a:ahLst/>
                <a:cxnLst/>
                <a:rect l="l" t="t" r="r" b="b"/>
                <a:pathLst>
                  <a:path w="411" h="288" extrusionOk="0">
                    <a:moveTo>
                      <a:pt x="271" y="0"/>
                    </a:moveTo>
                    <a:cubicBezTo>
                      <a:pt x="219" y="0"/>
                      <a:pt x="168" y="14"/>
                      <a:pt x="114" y="47"/>
                    </a:cubicBezTo>
                    <a:cubicBezTo>
                      <a:pt x="29" y="111"/>
                      <a:pt x="1" y="196"/>
                      <a:pt x="1" y="259"/>
                    </a:cubicBezTo>
                    <a:cubicBezTo>
                      <a:pt x="1" y="288"/>
                      <a:pt x="1" y="288"/>
                      <a:pt x="29" y="288"/>
                    </a:cubicBezTo>
                    <a:cubicBezTo>
                      <a:pt x="29" y="288"/>
                      <a:pt x="57" y="288"/>
                      <a:pt x="57" y="259"/>
                    </a:cubicBezTo>
                    <a:cubicBezTo>
                      <a:pt x="57" y="196"/>
                      <a:pt x="85" y="139"/>
                      <a:pt x="149" y="111"/>
                    </a:cubicBezTo>
                    <a:cubicBezTo>
                      <a:pt x="182" y="74"/>
                      <a:pt x="223" y="59"/>
                      <a:pt x="270" y="59"/>
                    </a:cubicBezTo>
                    <a:cubicBezTo>
                      <a:pt x="305" y="59"/>
                      <a:pt x="343" y="67"/>
                      <a:pt x="383" y="83"/>
                    </a:cubicBezTo>
                    <a:lnTo>
                      <a:pt x="411" y="47"/>
                    </a:lnTo>
                    <a:cubicBezTo>
                      <a:pt x="411" y="19"/>
                      <a:pt x="411" y="19"/>
                      <a:pt x="383" y="19"/>
                    </a:cubicBezTo>
                    <a:cubicBezTo>
                      <a:pt x="344" y="7"/>
                      <a:pt x="308"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5746976" y="4431357"/>
                <a:ext cx="106725" cy="137446"/>
              </a:xfrm>
              <a:custGeom>
                <a:avLst/>
                <a:gdLst/>
                <a:ahLst/>
                <a:cxnLst/>
                <a:rect l="l" t="t" r="r" b="b"/>
                <a:pathLst>
                  <a:path w="3071" h="3955" extrusionOk="0">
                    <a:moveTo>
                      <a:pt x="1655" y="0"/>
                    </a:moveTo>
                    <a:lnTo>
                      <a:pt x="0" y="1507"/>
                    </a:lnTo>
                    <a:cubicBezTo>
                      <a:pt x="120" y="2009"/>
                      <a:pt x="149" y="3099"/>
                      <a:pt x="149" y="3955"/>
                    </a:cubicBezTo>
                    <a:cubicBezTo>
                      <a:pt x="474" y="3926"/>
                      <a:pt x="799" y="3863"/>
                      <a:pt x="1097" y="3806"/>
                    </a:cubicBezTo>
                    <a:cubicBezTo>
                      <a:pt x="1769" y="3686"/>
                      <a:pt x="2419" y="3481"/>
                      <a:pt x="3070" y="3219"/>
                    </a:cubicBezTo>
                    <a:cubicBezTo>
                      <a:pt x="2865" y="2009"/>
                      <a:pt x="2540" y="856"/>
                      <a:pt x="1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5509476" y="4735722"/>
                <a:ext cx="248828" cy="12302"/>
              </a:xfrm>
              <a:custGeom>
                <a:avLst/>
                <a:gdLst/>
                <a:ahLst/>
                <a:cxnLst/>
                <a:rect l="l" t="t" r="r" b="b"/>
                <a:pathLst>
                  <a:path w="7160" h="354" extrusionOk="0">
                    <a:moveTo>
                      <a:pt x="177" y="0"/>
                    </a:moveTo>
                    <a:cubicBezTo>
                      <a:pt x="85" y="0"/>
                      <a:pt x="0" y="57"/>
                      <a:pt x="0" y="177"/>
                    </a:cubicBezTo>
                    <a:cubicBezTo>
                      <a:pt x="0" y="262"/>
                      <a:pt x="85" y="354"/>
                      <a:pt x="177" y="354"/>
                    </a:cubicBezTo>
                    <a:lnTo>
                      <a:pt x="6983" y="354"/>
                    </a:lnTo>
                    <a:cubicBezTo>
                      <a:pt x="7075" y="354"/>
                      <a:pt x="7159" y="262"/>
                      <a:pt x="7159" y="177"/>
                    </a:cubicBezTo>
                    <a:cubicBezTo>
                      <a:pt x="7159" y="57"/>
                      <a:pt x="7075" y="0"/>
                      <a:pt x="6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5465444" y="4626042"/>
                <a:ext cx="252060" cy="112668"/>
              </a:xfrm>
              <a:custGeom>
                <a:avLst/>
                <a:gdLst/>
                <a:ahLst/>
                <a:cxnLst/>
                <a:rect l="l" t="t" r="r" b="b"/>
                <a:pathLst>
                  <a:path w="7253" h="3242" extrusionOk="0">
                    <a:moveTo>
                      <a:pt x="178" y="1"/>
                    </a:moveTo>
                    <a:cubicBezTo>
                      <a:pt x="86" y="1"/>
                      <a:pt x="1" y="93"/>
                      <a:pt x="57" y="206"/>
                    </a:cubicBezTo>
                    <a:lnTo>
                      <a:pt x="1296" y="3241"/>
                    </a:lnTo>
                    <a:lnTo>
                      <a:pt x="7252" y="3241"/>
                    </a:lnTo>
                    <a:lnTo>
                      <a:pt x="5950" y="93"/>
                    </a:lnTo>
                    <a:cubicBezTo>
                      <a:pt x="5922" y="29"/>
                      <a:pt x="5894"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5567721" y="4671047"/>
                <a:ext cx="29783" cy="22659"/>
              </a:xfrm>
              <a:custGeom>
                <a:avLst/>
                <a:gdLst/>
                <a:ahLst/>
                <a:cxnLst/>
                <a:rect l="l" t="t" r="r" b="b"/>
                <a:pathLst>
                  <a:path w="857" h="652" extrusionOk="0">
                    <a:moveTo>
                      <a:pt x="326" y="64"/>
                    </a:moveTo>
                    <a:cubicBezTo>
                      <a:pt x="503" y="64"/>
                      <a:pt x="708" y="177"/>
                      <a:pt x="772" y="326"/>
                    </a:cubicBezTo>
                    <a:cubicBezTo>
                      <a:pt x="800" y="418"/>
                      <a:pt x="800" y="475"/>
                      <a:pt x="772" y="503"/>
                    </a:cubicBezTo>
                    <a:cubicBezTo>
                      <a:pt x="708" y="567"/>
                      <a:pt x="652" y="595"/>
                      <a:pt x="560" y="595"/>
                    </a:cubicBezTo>
                    <a:cubicBezTo>
                      <a:pt x="355" y="595"/>
                      <a:pt x="149" y="475"/>
                      <a:pt x="93" y="326"/>
                    </a:cubicBezTo>
                    <a:cubicBezTo>
                      <a:pt x="64" y="269"/>
                      <a:pt x="93" y="213"/>
                      <a:pt x="121" y="149"/>
                    </a:cubicBezTo>
                    <a:cubicBezTo>
                      <a:pt x="149" y="93"/>
                      <a:pt x="241" y="64"/>
                      <a:pt x="326" y="64"/>
                    </a:cubicBezTo>
                    <a:close/>
                    <a:moveTo>
                      <a:pt x="326" y="1"/>
                    </a:moveTo>
                    <a:cubicBezTo>
                      <a:pt x="206" y="1"/>
                      <a:pt x="121" y="36"/>
                      <a:pt x="64" y="121"/>
                    </a:cubicBezTo>
                    <a:cubicBezTo>
                      <a:pt x="29" y="177"/>
                      <a:pt x="1" y="269"/>
                      <a:pt x="29" y="326"/>
                    </a:cubicBezTo>
                    <a:cubicBezTo>
                      <a:pt x="121" y="503"/>
                      <a:pt x="326" y="651"/>
                      <a:pt x="560" y="651"/>
                    </a:cubicBezTo>
                    <a:cubicBezTo>
                      <a:pt x="652" y="651"/>
                      <a:pt x="772" y="623"/>
                      <a:pt x="800" y="531"/>
                    </a:cubicBezTo>
                    <a:cubicBezTo>
                      <a:pt x="857" y="475"/>
                      <a:pt x="857" y="418"/>
                      <a:pt x="829" y="326"/>
                    </a:cubicBezTo>
                    <a:cubicBezTo>
                      <a:pt x="772" y="149"/>
                      <a:pt x="531"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5640493" y="4353650"/>
                <a:ext cx="18488" cy="17481"/>
              </a:xfrm>
              <a:custGeom>
                <a:avLst/>
                <a:gdLst/>
                <a:ahLst/>
                <a:cxnLst/>
                <a:rect l="l" t="t" r="r" b="b"/>
                <a:pathLst>
                  <a:path w="532" h="503" extrusionOk="0">
                    <a:moveTo>
                      <a:pt x="531" y="1"/>
                    </a:moveTo>
                    <a:cubicBezTo>
                      <a:pt x="383" y="85"/>
                      <a:pt x="178" y="149"/>
                      <a:pt x="1" y="149"/>
                    </a:cubicBezTo>
                    <a:lnTo>
                      <a:pt x="1" y="503"/>
                    </a:lnTo>
                    <a:cubicBezTo>
                      <a:pt x="234" y="411"/>
                      <a:pt x="447" y="234"/>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5257971" y="4238828"/>
                <a:ext cx="103041" cy="82224"/>
              </a:xfrm>
              <a:custGeom>
                <a:avLst/>
                <a:gdLst/>
                <a:ahLst/>
                <a:cxnLst/>
                <a:rect l="l" t="t" r="r" b="b"/>
                <a:pathLst>
                  <a:path w="2965" h="2366" extrusionOk="0">
                    <a:moveTo>
                      <a:pt x="1160" y="1"/>
                    </a:moveTo>
                    <a:cubicBezTo>
                      <a:pt x="1132" y="1"/>
                      <a:pt x="1047" y="29"/>
                      <a:pt x="1104" y="57"/>
                    </a:cubicBezTo>
                    <a:cubicBezTo>
                      <a:pt x="1132" y="93"/>
                      <a:pt x="1160" y="121"/>
                      <a:pt x="1224" y="149"/>
                    </a:cubicBezTo>
                    <a:cubicBezTo>
                      <a:pt x="1252" y="149"/>
                      <a:pt x="1281" y="178"/>
                      <a:pt x="1309" y="206"/>
                    </a:cubicBezTo>
                    <a:cubicBezTo>
                      <a:pt x="1401" y="298"/>
                      <a:pt x="1486" y="355"/>
                      <a:pt x="1549" y="447"/>
                    </a:cubicBezTo>
                    <a:cubicBezTo>
                      <a:pt x="1634" y="560"/>
                      <a:pt x="1663" y="708"/>
                      <a:pt x="1726" y="829"/>
                    </a:cubicBezTo>
                    <a:cubicBezTo>
                      <a:pt x="1755" y="1034"/>
                      <a:pt x="1726" y="1295"/>
                      <a:pt x="1457" y="1295"/>
                    </a:cubicBezTo>
                    <a:cubicBezTo>
                      <a:pt x="1443" y="1298"/>
                      <a:pt x="1429" y="1299"/>
                      <a:pt x="1415" y="1299"/>
                    </a:cubicBezTo>
                    <a:cubicBezTo>
                      <a:pt x="1192" y="1299"/>
                      <a:pt x="944" y="1051"/>
                      <a:pt x="778" y="885"/>
                    </a:cubicBezTo>
                    <a:cubicBezTo>
                      <a:pt x="665" y="765"/>
                      <a:pt x="517" y="588"/>
                      <a:pt x="340" y="503"/>
                    </a:cubicBezTo>
                    <a:cubicBezTo>
                      <a:pt x="317" y="496"/>
                      <a:pt x="294" y="492"/>
                      <a:pt x="272" y="492"/>
                    </a:cubicBezTo>
                    <a:cubicBezTo>
                      <a:pt x="122" y="492"/>
                      <a:pt x="1" y="646"/>
                      <a:pt x="99" y="800"/>
                    </a:cubicBezTo>
                    <a:cubicBezTo>
                      <a:pt x="163" y="857"/>
                      <a:pt x="219" y="913"/>
                      <a:pt x="276" y="1005"/>
                    </a:cubicBezTo>
                    <a:cubicBezTo>
                      <a:pt x="311" y="1034"/>
                      <a:pt x="340" y="1119"/>
                      <a:pt x="368" y="1182"/>
                    </a:cubicBezTo>
                    <a:cubicBezTo>
                      <a:pt x="488" y="1416"/>
                      <a:pt x="630" y="1649"/>
                      <a:pt x="807" y="1861"/>
                    </a:cubicBezTo>
                    <a:cubicBezTo>
                      <a:pt x="1132" y="2215"/>
                      <a:pt x="1514" y="2272"/>
                      <a:pt x="1960" y="2357"/>
                    </a:cubicBezTo>
                    <a:cubicBezTo>
                      <a:pt x="2011" y="2363"/>
                      <a:pt x="2061" y="2366"/>
                      <a:pt x="2110" y="2366"/>
                    </a:cubicBezTo>
                    <a:cubicBezTo>
                      <a:pt x="2345" y="2366"/>
                      <a:pt x="2554" y="2293"/>
                      <a:pt x="2724" y="2123"/>
                    </a:cubicBezTo>
                    <a:cubicBezTo>
                      <a:pt x="2752" y="2123"/>
                      <a:pt x="2752" y="2095"/>
                      <a:pt x="2787" y="2095"/>
                    </a:cubicBezTo>
                    <a:cubicBezTo>
                      <a:pt x="2844" y="2038"/>
                      <a:pt x="2901" y="1975"/>
                      <a:pt x="2929" y="1890"/>
                    </a:cubicBezTo>
                    <a:cubicBezTo>
                      <a:pt x="2964" y="1798"/>
                      <a:pt x="2964" y="1685"/>
                      <a:pt x="2964" y="1593"/>
                    </a:cubicBezTo>
                    <a:cubicBezTo>
                      <a:pt x="2964" y="1387"/>
                      <a:pt x="2929" y="1182"/>
                      <a:pt x="2872" y="1005"/>
                    </a:cubicBezTo>
                    <a:cubicBezTo>
                      <a:pt x="2844" y="913"/>
                      <a:pt x="2787" y="829"/>
                      <a:pt x="2724" y="737"/>
                    </a:cubicBezTo>
                    <a:cubicBezTo>
                      <a:pt x="2695" y="652"/>
                      <a:pt x="2639" y="560"/>
                      <a:pt x="2547" y="503"/>
                    </a:cubicBezTo>
                    <a:cubicBezTo>
                      <a:pt x="2462" y="411"/>
                      <a:pt x="2370" y="355"/>
                      <a:pt x="2257" y="270"/>
                    </a:cubicBezTo>
                    <a:cubicBezTo>
                      <a:pt x="2193" y="234"/>
                      <a:pt x="2165" y="206"/>
                      <a:pt x="2108" y="178"/>
                    </a:cubicBezTo>
                    <a:cubicBezTo>
                      <a:pt x="2045" y="149"/>
                      <a:pt x="1988" y="121"/>
                      <a:pt x="1931" y="93"/>
                    </a:cubicBezTo>
                    <a:cubicBezTo>
                      <a:pt x="1811" y="57"/>
                      <a:pt x="1663" y="29"/>
                      <a:pt x="1514" y="29"/>
                    </a:cubicBezTo>
                    <a:cubicBezTo>
                      <a:pt x="1401" y="1"/>
                      <a:pt x="1281" y="1"/>
                      <a:pt x="1160"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5244174" y="4208662"/>
                <a:ext cx="8167" cy="23076"/>
              </a:xfrm>
              <a:custGeom>
                <a:avLst/>
                <a:gdLst/>
                <a:ahLst/>
                <a:cxnLst/>
                <a:rect l="l" t="t" r="r" b="b"/>
                <a:pathLst>
                  <a:path w="235" h="664" extrusionOk="0">
                    <a:moveTo>
                      <a:pt x="152" y="0"/>
                    </a:moveTo>
                    <a:cubicBezTo>
                      <a:pt x="146" y="0"/>
                      <a:pt x="142" y="3"/>
                      <a:pt x="142" y="13"/>
                    </a:cubicBezTo>
                    <a:cubicBezTo>
                      <a:pt x="114" y="13"/>
                      <a:pt x="114" y="13"/>
                      <a:pt x="114" y="41"/>
                    </a:cubicBezTo>
                    <a:cubicBezTo>
                      <a:pt x="178" y="218"/>
                      <a:pt x="114" y="459"/>
                      <a:pt x="1" y="635"/>
                    </a:cubicBezTo>
                    <a:lnTo>
                      <a:pt x="1" y="664"/>
                    </a:lnTo>
                    <a:lnTo>
                      <a:pt x="58" y="664"/>
                    </a:lnTo>
                    <a:cubicBezTo>
                      <a:pt x="178" y="487"/>
                      <a:pt x="234" y="253"/>
                      <a:pt x="178" y="13"/>
                    </a:cubicBezTo>
                    <a:cubicBezTo>
                      <a:pt x="178" y="13"/>
                      <a:pt x="16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5234860" y="4234657"/>
                <a:ext cx="7159" cy="5213"/>
              </a:xfrm>
              <a:custGeom>
                <a:avLst/>
                <a:gdLst/>
                <a:ahLst/>
                <a:cxnLst/>
                <a:rect l="l" t="t" r="r" b="b"/>
                <a:pathLst>
                  <a:path w="206" h="150" extrusionOk="0">
                    <a:moveTo>
                      <a:pt x="149" y="1"/>
                    </a:moveTo>
                    <a:cubicBezTo>
                      <a:pt x="120" y="64"/>
                      <a:pt x="92" y="64"/>
                      <a:pt x="28" y="93"/>
                    </a:cubicBezTo>
                    <a:lnTo>
                      <a:pt x="0" y="121"/>
                    </a:lnTo>
                    <a:lnTo>
                      <a:pt x="28" y="149"/>
                    </a:lnTo>
                    <a:lnTo>
                      <a:pt x="57" y="149"/>
                    </a:lnTo>
                    <a:cubicBezTo>
                      <a:pt x="120" y="121"/>
                      <a:pt x="149" y="93"/>
                      <a:pt x="177" y="64"/>
                    </a:cubicBezTo>
                    <a:cubicBezTo>
                      <a:pt x="205" y="36"/>
                      <a:pt x="205" y="36"/>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5389475" y="4458152"/>
                <a:ext cx="8410" cy="8132"/>
              </a:xfrm>
              <a:custGeom>
                <a:avLst/>
                <a:gdLst/>
                <a:ahLst/>
                <a:cxnLst/>
                <a:rect l="l" t="t" r="r" b="b"/>
                <a:pathLst>
                  <a:path w="242" h="234" extrusionOk="0">
                    <a:moveTo>
                      <a:pt x="1" y="0"/>
                    </a:moveTo>
                    <a:cubicBezTo>
                      <a:pt x="1" y="57"/>
                      <a:pt x="1" y="113"/>
                      <a:pt x="65" y="177"/>
                    </a:cubicBezTo>
                    <a:cubicBezTo>
                      <a:pt x="93" y="205"/>
                      <a:pt x="149" y="234"/>
                      <a:pt x="178" y="234"/>
                    </a:cubicBezTo>
                    <a:lnTo>
                      <a:pt x="206" y="234"/>
                    </a:lnTo>
                    <a:cubicBezTo>
                      <a:pt x="206" y="234"/>
                      <a:pt x="241" y="234"/>
                      <a:pt x="241" y="205"/>
                    </a:cubicBezTo>
                    <a:cubicBezTo>
                      <a:pt x="241" y="177"/>
                      <a:pt x="206" y="177"/>
                      <a:pt x="206" y="177"/>
                    </a:cubicBezTo>
                    <a:cubicBezTo>
                      <a:pt x="149" y="177"/>
                      <a:pt x="121" y="177"/>
                      <a:pt x="93" y="149"/>
                    </a:cubicBezTo>
                    <a:cubicBezTo>
                      <a:pt x="65" y="85"/>
                      <a:pt x="65" y="57"/>
                      <a:pt x="65" y="28"/>
                    </a:cubicBezTo>
                    <a:cubicBezTo>
                      <a:pt x="65" y="0"/>
                      <a:pt x="6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5690676" y="4886583"/>
                <a:ext cx="37880" cy="34544"/>
              </a:xfrm>
              <a:custGeom>
                <a:avLst/>
                <a:gdLst/>
                <a:ahLst/>
                <a:cxnLst/>
                <a:rect l="l" t="t" r="r" b="b"/>
                <a:pathLst>
                  <a:path w="1090" h="994" extrusionOk="0">
                    <a:moveTo>
                      <a:pt x="513" y="0"/>
                    </a:moveTo>
                    <a:cubicBezTo>
                      <a:pt x="485" y="0"/>
                      <a:pt x="454" y="9"/>
                      <a:pt x="417" y="24"/>
                    </a:cubicBezTo>
                    <a:cubicBezTo>
                      <a:pt x="241" y="81"/>
                      <a:pt x="92" y="229"/>
                      <a:pt x="0" y="406"/>
                    </a:cubicBezTo>
                    <a:cubicBezTo>
                      <a:pt x="0" y="434"/>
                      <a:pt x="0" y="491"/>
                      <a:pt x="28" y="491"/>
                    </a:cubicBezTo>
                    <a:cubicBezTo>
                      <a:pt x="64" y="491"/>
                      <a:pt x="92" y="491"/>
                      <a:pt x="120" y="463"/>
                    </a:cubicBezTo>
                    <a:cubicBezTo>
                      <a:pt x="177" y="314"/>
                      <a:pt x="297" y="201"/>
                      <a:pt x="474" y="137"/>
                    </a:cubicBezTo>
                    <a:cubicBezTo>
                      <a:pt x="488" y="123"/>
                      <a:pt x="502" y="116"/>
                      <a:pt x="513" y="116"/>
                    </a:cubicBezTo>
                    <a:cubicBezTo>
                      <a:pt x="524" y="116"/>
                      <a:pt x="531" y="123"/>
                      <a:pt x="531" y="137"/>
                    </a:cubicBezTo>
                    <a:cubicBezTo>
                      <a:pt x="531" y="137"/>
                      <a:pt x="531" y="166"/>
                      <a:pt x="474" y="229"/>
                    </a:cubicBezTo>
                    <a:cubicBezTo>
                      <a:pt x="417" y="342"/>
                      <a:pt x="354" y="463"/>
                      <a:pt x="325" y="583"/>
                    </a:cubicBezTo>
                    <a:cubicBezTo>
                      <a:pt x="325" y="611"/>
                      <a:pt x="297" y="696"/>
                      <a:pt x="354" y="760"/>
                    </a:cubicBezTo>
                    <a:cubicBezTo>
                      <a:pt x="391" y="793"/>
                      <a:pt x="436" y="807"/>
                      <a:pt x="478" y="807"/>
                    </a:cubicBezTo>
                    <a:cubicBezTo>
                      <a:pt x="507" y="807"/>
                      <a:pt x="535" y="800"/>
                      <a:pt x="559" y="788"/>
                    </a:cubicBezTo>
                    <a:cubicBezTo>
                      <a:pt x="594" y="760"/>
                      <a:pt x="623" y="731"/>
                      <a:pt x="651" y="696"/>
                    </a:cubicBezTo>
                    <a:lnTo>
                      <a:pt x="679" y="668"/>
                    </a:lnTo>
                    <a:cubicBezTo>
                      <a:pt x="735" y="583"/>
                      <a:pt x="855" y="520"/>
                      <a:pt x="946" y="491"/>
                    </a:cubicBezTo>
                    <a:lnTo>
                      <a:pt x="946" y="491"/>
                    </a:lnTo>
                    <a:cubicBezTo>
                      <a:pt x="944" y="507"/>
                      <a:pt x="935" y="519"/>
                      <a:pt x="913" y="519"/>
                    </a:cubicBezTo>
                    <a:cubicBezTo>
                      <a:pt x="828" y="640"/>
                      <a:pt x="799" y="788"/>
                      <a:pt x="799" y="937"/>
                    </a:cubicBezTo>
                    <a:cubicBezTo>
                      <a:pt x="799" y="965"/>
                      <a:pt x="828" y="993"/>
                      <a:pt x="856" y="993"/>
                    </a:cubicBezTo>
                    <a:cubicBezTo>
                      <a:pt x="913" y="993"/>
                      <a:pt x="913" y="965"/>
                      <a:pt x="913" y="937"/>
                    </a:cubicBezTo>
                    <a:cubicBezTo>
                      <a:pt x="913" y="816"/>
                      <a:pt x="948" y="696"/>
                      <a:pt x="1005" y="611"/>
                    </a:cubicBezTo>
                    <a:cubicBezTo>
                      <a:pt x="1033" y="583"/>
                      <a:pt x="1089" y="491"/>
                      <a:pt x="1061" y="434"/>
                    </a:cubicBezTo>
                    <a:cubicBezTo>
                      <a:pt x="1061" y="406"/>
                      <a:pt x="1033" y="378"/>
                      <a:pt x="1005" y="342"/>
                    </a:cubicBezTo>
                    <a:cubicBezTo>
                      <a:pt x="948" y="342"/>
                      <a:pt x="913" y="378"/>
                      <a:pt x="884" y="378"/>
                    </a:cubicBezTo>
                    <a:cubicBezTo>
                      <a:pt x="771" y="434"/>
                      <a:pt x="679" y="491"/>
                      <a:pt x="594" y="611"/>
                    </a:cubicBezTo>
                    <a:lnTo>
                      <a:pt x="559" y="611"/>
                    </a:lnTo>
                    <a:cubicBezTo>
                      <a:pt x="559" y="640"/>
                      <a:pt x="531" y="668"/>
                      <a:pt x="502" y="668"/>
                    </a:cubicBezTo>
                    <a:cubicBezTo>
                      <a:pt x="474" y="696"/>
                      <a:pt x="446" y="696"/>
                      <a:pt x="446" y="696"/>
                    </a:cubicBezTo>
                    <a:cubicBezTo>
                      <a:pt x="446" y="668"/>
                      <a:pt x="417" y="668"/>
                      <a:pt x="446" y="611"/>
                    </a:cubicBezTo>
                    <a:cubicBezTo>
                      <a:pt x="474" y="491"/>
                      <a:pt x="502" y="378"/>
                      <a:pt x="594" y="286"/>
                    </a:cubicBezTo>
                    <a:cubicBezTo>
                      <a:pt x="651" y="201"/>
                      <a:pt x="679" y="109"/>
                      <a:pt x="623" y="52"/>
                    </a:cubicBezTo>
                    <a:cubicBezTo>
                      <a:pt x="586" y="16"/>
                      <a:pt x="552"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5530849" y="4869311"/>
                <a:ext cx="39131" cy="31416"/>
              </a:xfrm>
              <a:custGeom>
                <a:avLst/>
                <a:gdLst/>
                <a:ahLst/>
                <a:cxnLst/>
                <a:rect l="l" t="t" r="r" b="b"/>
                <a:pathLst>
                  <a:path w="1126" h="904" extrusionOk="0">
                    <a:moveTo>
                      <a:pt x="818" y="0"/>
                    </a:moveTo>
                    <a:cubicBezTo>
                      <a:pt x="783" y="0"/>
                      <a:pt x="746" y="7"/>
                      <a:pt x="708" y="19"/>
                    </a:cubicBezTo>
                    <a:cubicBezTo>
                      <a:pt x="652" y="47"/>
                      <a:pt x="595" y="104"/>
                      <a:pt x="595" y="167"/>
                    </a:cubicBezTo>
                    <a:cubicBezTo>
                      <a:pt x="595" y="196"/>
                      <a:pt x="623" y="224"/>
                      <a:pt x="623" y="252"/>
                    </a:cubicBezTo>
                    <a:lnTo>
                      <a:pt x="623" y="309"/>
                    </a:lnTo>
                    <a:cubicBezTo>
                      <a:pt x="652" y="344"/>
                      <a:pt x="623" y="401"/>
                      <a:pt x="595" y="429"/>
                    </a:cubicBezTo>
                    <a:cubicBezTo>
                      <a:pt x="560" y="429"/>
                      <a:pt x="531" y="429"/>
                      <a:pt x="503" y="401"/>
                    </a:cubicBezTo>
                    <a:cubicBezTo>
                      <a:pt x="475" y="401"/>
                      <a:pt x="475" y="372"/>
                      <a:pt x="475" y="309"/>
                    </a:cubicBezTo>
                    <a:cubicBezTo>
                      <a:pt x="475" y="281"/>
                      <a:pt x="475" y="224"/>
                      <a:pt x="418" y="167"/>
                    </a:cubicBezTo>
                    <a:cubicBezTo>
                      <a:pt x="383" y="132"/>
                      <a:pt x="326" y="104"/>
                      <a:pt x="270" y="104"/>
                    </a:cubicBezTo>
                    <a:cubicBezTo>
                      <a:pt x="206" y="132"/>
                      <a:pt x="121" y="167"/>
                      <a:pt x="93" y="252"/>
                    </a:cubicBezTo>
                    <a:cubicBezTo>
                      <a:pt x="64" y="344"/>
                      <a:pt x="64" y="429"/>
                      <a:pt x="64" y="521"/>
                    </a:cubicBezTo>
                    <a:lnTo>
                      <a:pt x="93" y="578"/>
                    </a:lnTo>
                    <a:cubicBezTo>
                      <a:pt x="93" y="663"/>
                      <a:pt x="64" y="754"/>
                      <a:pt x="29" y="783"/>
                    </a:cubicBezTo>
                    <a:cubicBezTo>
                      <a:pt x="1" y="811"/>
                      <a:pt x="1" y="839"/>
                      <a:pt x="29" y="875"/>
                    </a:cubicBezTo>
                    <a:cubicBezTo>
                      <a:pt x="29" y="903"/>
                      <a:pt x="64" y="903"/>
                      <a:pt x="64" y="903"/>
                    </a:cubicBezTo>
                    <a:cubicBezTo>
                      <a:pt x="93" y="903"/>
                      <a:pt x="93" y="903"/>
                      <a:pt x="121" y="875"/>
                    </a:cubicBezTo>
                    <a:cubicBezTo>
                      <a:pt x="178" y="811"/>
                      <a:pt x="206" y="698"/>
                      <a:pt x="206" y="549"/>
                    </a:cubicBezTo>
                    <a:lnTo>
                      <a:pt x="178" y="521"/>
                    </a:lnTo>
                    <a:cubicBezTo>
                      <a:pt x="178" y="429"/>
                      <a:pt x="178" y="372"/>
                      <a:pt x="206" y="281"/>
                    </a:cubicBezTo>
                    <a:cubicBezTo>
                      <a:pt x="206" y="252"/>
                      <a:pt x="241" y="224"/>
                      <a:pt x="298" y="224"/>
                    </a:cubicBezTo>
                    <a:cubicBezTo>
                      <a:pt x="326" y="224"/>
                      <a:pt x="326" y="224"/>
                      <a:pt x="326" y="252"/>
                    </a:cubicBezTo>
                    <a:cubicBezTo>
                      <a:pt x="354" y="252"/>
                      <a:pt x="354" y="281"/>
                      <a:pt x="354" y="344"/>
                    </a:cubicBezTo>
                    <a:cubicBezTo>
                      <a:pt x="354" y="372"/>
                      <a:pt x="383" y="429"/>
                      <a:pt x="418" y="486"/>
                    </a:cubicBezTo>
                    <a:cubicBezTo>
                      <a:pt x="453" y="526"/>
                      <a:pt x="514" y="552"/>
                      <a:pt x="575" y="552"/>
                    </a:cubicBezTo>
                    <a:cubicBezTo>
                      <a:pt x="611" y="552"/>
                      <a:pt x="648" y="542"/>
                      <a:pt x="680" y="521"/>
                    </a:cubicBezTo>
                    <a:cubicBezTo>
                      <a:pt x="736" y="457"/>
                      <a:pt x="772" y="372"/>
                      <a:pt x="736" y="281"/>
                    </a:cubicBezTo>
                    <a:lnTo>
                      <a:pt x="736" y="224"/>
                    </a:lnTo>
                    <a:cubicBezTo>
                      <a:pt x="708" y="196"/>
                      <a:pt x="708" y="196"/>
                      <a:pt x="708" y="167"/>
                    </a:cubicBezTo>
                    <a:cubicBezTo>
                      <a:pt x="708" y="132"/>
                      <a:pt x="736" y="132"/>
                      <a:pt x="772" y="104"/>
                    </a:cubicBezTo>
                    <a:cubicBezTo>
                      <a:pt x="800" y="104"/>
                      <a:pt x="857" y="104"/>
                      <a:pt x="885" y="132"/>
                    </a:cubicBezTo>
                    <a:cubicBezTo>
                      <a:pt x="949" y="196"/>
                      <a:pt x="977" y="281"/>
                      <a:pt x="977" y="401"/>
                    </a:cubicBezTo>
                    <a:cubicBezTo>
                      <a:pt x="997" y="421"/>
                      <a:pt x="1017" y="441"/>
                      <a:pt x="1037" y="441"/>
                    </a:cubicBezTo>
                    <a:cubicBezTo>
                      <a:pt x="1045" y="441"/>
                      <a:pt x="1054" y="437"/>
                      <a:pt x="1062" y="429"/>
                    </a:cubicBezTo>
                    <a:cubicBezTo>
                      <a:pt x="1090" y="429"/>
                      <a:pt x="1125" y="401"/>
                      <a:pt x="1090" y="372"/>
                    </a:cubicBezTo>
                    <a:cubicBezTo>
                      <a:pt x="1090" y="281"/>
                      <a:pt x="1062" y="132"/>
                      <a:pt x="949" y="47"/>
                    </a:cubicBezTo>
                    <a:cubicBezTo>
                      <a:pt x="911" y="14"/>
                      <a:pt x="867"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5816794" y="4543192"/>
                <a:ext cx="36907" cy="18488"/>
              </a:xfrm>
              <a:custGeom>
                <a:avLst/>
                <a:gdLst/>
                <a:ahLst/>
                <a:cxnLst/>
                <a:rect l="l" t="t" r="r" b="b"/>
                <a:pathLst>
                  <a:path w="1062" h="532" extrusionOk="0">
                    <a:moveTo>
                      <a:pt x="998" y="1"/>
                    </a:moveTo>
                    <a:cubicBezTo>
                      <a:pt x="969" y="29"/>
                      <a:pt x="913" y="58"/>
                      <a:pt x="884" y="86"/>
                    </a:cubicBezTo>
                    <a:cubicBezTo>
                      <a:pt x="821" y="114"/>
                      <a:pt x="764" y="142"/>
                      <a:pt x="708" y="142"/>
                    </a:cubicBezTo>
                    <a:cubicBezTo>
                      <a:pt x="531" y="206"/>
                      <a:pt x="354" y="263"/>
                      <a:pt x="205" y="291"/>
                    </a:cubicBezTo>
                    <a:cubicBezTo>
                      <a:pt x="113" y="319"/>
                      <a:pt x="57" y="355"/>
                      <a:pt x="0" y="383"/>
                    </a:cubicBezTo>
                    <a:cubicBezTo>
                      <a:pt x="79" y="363"/>
                      <a:pt x="176" y="340"/>
                      <a:pt x="259" y="340"/>
                    </a:cubicBezTo>
                    <a:cubicBezTo>
                      <a:pt x="294" y="340"/>
                      <a:pt x="326" y="344"/>
                      <a:pt x="354" y="355"/>
                    </a:cubicBezTo>
                    <a:cubicBezTo>
                      <a:pt x="410" y="383"/>
                      <a:pt x="439" y="383"/>
                      <a:pt x="467" y="411"/>
                    </a:cubicBezTo>
                    <a:cubicBezTo>
                      <a:pt x="531" y="411"/>
                      <a:pt x="559" y="411"/>
                      <a:pt x="587" y="383"/>
                    </a:cubicBezTo>
                    <a:cubicBezTo>
                      <a:pt x="616" y="383"/>
                      <a:pt x="616" y="355"/>
                      <a:pt x="644" y="355"/>
                    </a:cubicBezTo>
                    <a:cubicBezTo>
                      <a:pt x="656" y="343"/>
                      <a:pt x="667" y="339"/>
                      <a:pt x="678" y="339"/>
                    </a:cubicBezTo>
                    <a:cubicBezTo>
                      <a:pt x="701" y="339"/>
                      <a:pt x="726" y="355"/>
                      <a:pt x="764" y="355"/>
                    </a:cubicBezTo>
                    <a:lnTo>
                      <a:pt x="856" y="440"/>
                    </a:lnTo>
                    <a:cubicBezTo>
                      <a:pt x="884" y="496"/>
                      <a:pt x="913" y="496"/>
                      <a:pt x="941" y="532"/>
                    </a:cubicBezTo>
                    <a:cubicBezTo>
                      <a:pt x="1033" y="532"/>
                      <a:pt x="1061" y="411"/>
                      <a:pt x="1061" y="411"/>
                    </a:cubicBezTo>
                    <a:cubicBezTo>
                      <a:pt x="1061" y="383"/>
                      <a:pt x="1033" y="142"/>
                      <a:pt x="1033" y="114"/>
                    </a:cubicBezTo>
                    <a:cubicBezTo>
                      <a:pt x="998" y="58"/>
                      <a:pt x="998" y="58"/>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5920287" y="4713619"/>
                <a:ext cx="32737" cy="50183"/>
              </a:xfrm>
              <a:custGeom>
                <a:avLst/>
                <a:gdLst/>
                <a:ahLst/>
                <a:cxnLst/>
                <a:rect l="l" t="t" r="r" b="b"/>
                <a:pathLst>
                  <a:path w="942" h="1444" extrusionOk="0">
                    <a:moveTo>
                      <a:pt x="620" y="1"/>
                    </a:moveTo>
                    <a:cubicBezTo>
                      <a:pt x="529" y="1"/>
                      <a:pt x="436" y="52"/>
                      <a:pt x="382" y="162"/>
                    </a:cubicBezTo>
                    <a:cubicBezTo>
                      <a:pt x="319" y="282"/>
                      <a:pt x="354" y="431"/>
                      <a:pt x="291" y="580"/>
                    </a:cubicBezTo>
                    <a:cubicBezTo>
                      <a:pt x="234" y="664"/>
                      <a:pt x="142" y="721"/>
                      <a:pt x="85" y="813"/>
                    </a:cubicBezTo>
                    <a:cubicBezTo>
                      <a:pt x="0" y="962"/>
                      <a:pt x="0" y="1138"/>
                      <a:pt x="85" y="1287"/>
                    </a:cubicBezTo>
                    <a:cubicBezTo>
                      <a:pt x="148" y="1383"/>
                      <a:pt x="249" y="1443"/>
                      <a:pt x="352" y="1443"/>
                    </a:cubicBezTo>
                    <a:cubicBezTo>
                      <a:pt x="401" y="1443"/>
                      <a:pt x="450" y="1430"/>
                      <a:pt x="496" y="1400"/>
                    </a:cubicBezTo>
                    <a:cubicBezTo>
                      <a:pt x="616" y="1344"/>
                      <a:pt x="708" y="1223"/>
                      <a:pt x="736" y="1110"/>
                    </a:cubicBezTo>
                    <a:cubicBezTo>
                      <a:pt x="821" y="841"/>
                      <a:pt x="941" y="459"/>
                      <a:pt x="849" y="190"/>
                    </a:cubicBezTo>
                    <a:cubicBezTo>
                      <a:pt x="819" y="67"/>
                      <a:pt x="722"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5339327" y="4680847"/>
                <a:ext cx="28810" cy="50461"/>
              </a:xfrm>
              <a:custGeom>
                <a:avLst/>
                <a:gdLst/>
                <a:ahLst/>
                <a:cxnLst/>
                <a:rect l="l" t="t" r="r" b="b"/>
                <a:pathLst>
                  <a:path w="829" h="1452" extrusionOk="0">
                    <a:moveTo>
                      <a:pt x="325" y="1"/>
                    </a:moveTo>
                    <a:cubicBezTo>
                      <a:pt x="294" y="1"/>
                      <a:pt x="263" y="5"/>
                      <a:pt x="234" y="16"/>
                    </a:cubicBezTo>
                    <a:cubicBezTo>
                      <a:pt x="206" y="16"/>
                      <a:pt x="149" y="72"/>
                      <a:pt x="121" y="108"/>
                    </a:cubicBezTo>
                    <a:cubicBezTo>
                      <a:pt x="93" y="164"/>
                      <a:pt x="57" y="221"/>
                      <a:pt x="57" y="285"/>
                    </a:cubicBezTo>
                    <a:cubicBezTo>
                      <a:pt x="1" y="546"/>
                      <a:pt x="93" y="751"/>
                      <a:pt x="121" y="1020"/>
                    </a:cubicBezTo>
                    <a:cubicBezTo>
                      <a:pt x="149" y="1169"/>
                      <a:pt x="178" y="1310"/>
                      <a:pt x="326" y="1402"/>
                    </a:cubicBezTo>
                    <a:cubicBezTo>
                      <a:pt x="374" y="1436"/>
                      <a:pt x="424" y="1452"/>
                      <a:pt x="476" y="1452"/>
                    </a:cubicBezTo>
                    <a:cubicBezTo>
                      <a:pt x="555" y="1452"/>
                      <a:pt x="635" y="1414"/>
                      <a:pt x="708" y="1346"/>
                    </a:cubicBezTo>
                    <a:cubicBezTo>
                      <a:pt x="800" y="1225"/>
                      <a:pt x="828" y="1077"/>
                      <a:pt x="765" y="928"/>
                    </a:cubicBezTo>
                    <a:cubicBezTo>
                      <a:pt x="736" y="843"/>
                      <a:pt x="680" y="751"/>
                      <a:pt x="680" y="667"/>
                    </a:cubicBezTo>
                    <a:cubicBezTo>
                      <a:pt x="680" y="603"/>
                      <a:pt x="736" y="518"/>
                      <a:pt x="736" y="461"/>
                    </a:cubicBezTo>
                    <a:cubicBezTo>
                      <a:pt x="792" y="250"/>
                      <a:pt x="54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5823918" y="4660969"/>
                <a:ext cx="15256" cy="25613"/>
              </a:xfrm>
              <a:custGeom>
                <a:avLst/>
                <a:gdLst/>
                <a:ahLst/>
                <a:cxnLst/>
                <a:rect l="l" t="t" r="r" b="b"/>
                <a:pathLst>
                  <a:path w="439" h="737" extrusionOk="0">
                    <a:moveTo>
                      <a:pt x="411" y="1"/>
                    </a:moveTo>
                    <a:lnTo>
                      <a:pt x="382" y="29"/>
                    </a:lnTo>
                    <a:cubicBezTo>
                      <a:pt x="297" y="291"/>
                      <a:pt x="177" y="503"/>
                      <a:pt x="0" y="680"/>
                    </a:cubicBezTo>
                    <a:lnTo>
                      <a:pt x="0" y="736"/>
                    </a:lnTo>
                    <a:lnTo>
                      <a:pt x="29" y="736"/>
                    </a:lnTo>
                    <a:cubicBezTo>
                      <a:pt x="234" y="531"/>
                      <a:pt x="354" y="291"/>
                      <a:pt x="439" y="57"/>
                    </a:cubicBezTo>
                    <a:cubicBezTo>
                      <a:pt x="439" y="29"/>
                      <a:pt x="439" y="29"/>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5811616" y="4689501"/>
                <a:ext cx="9140" cy="7402"/>
              </a:xfrm>
              <a:custGeom>
                <a:avLst/>
                <a:gdLst/>
                <a:ahLst/>
                <a:cxnLst/>
                <a:rect l="l" t="t" r="r" b="b"/>
                <a:pathLst>
                  <a:path w="263" h="213" extrusionOk="0">
                    <a:moveTo>
                      <a:pt x="206" y="0"/>
                    </a:moveTo>
                    <a:lnTo>
                      <a:pt x="29" y="149"/>
                    </a:lnTo>
                    <a:cubicBezTo>
                      <a:pt x="1" y="149"/>
                      <a:pt x="1" y="177"/>
                      <a:pt x="29" y="177"/>
                    </a:cubicBezTo>
                    <a:lnTo>
                      <a:pt x="29" y="212"/>
                    </a:lnTo>
                    <a:lnTo>
                      <a:pt x="57" y="212"/>
                    </a:lnTo>
                    <a:lnTo>
                      <a:pt x="262" y="36"/>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5817767" y="4679422"/>
                <a:ext cx="6186" cy="6151"/>
              </a:xfrm>
              <a:custGeom>
                <a:avLst/>
                <a:gdLst/>
                <a:ahLst/>
                <a:cxnLst/>
                <a:rect l="l" t="t" r="r" b="b"/>
                <a:pathLst>
                  <a:path w="178" h="177" extrusionOk="0">
                    <a:moveTo>
                      <a:pt x="121" y="0"/>
                    </a:moveTo>
                    <a:lnTo>
                      <a:pt x="0" y="113"/>
                    </a:lnTo>
                    <a:lnTo>
                      <a:pt x="0" y="149"/>
                    </a:lnTo>
                    <a:cubicBezTo>
                      <a:pt x="0" y="177"/>
                      <a:pt x="29" y="177"/>
                      <a:pt x="29" y="177"/>
                    </a:cubicBezTo>
                    <a:lnTo>
                      <a:pt x="29" y="149"/>
                    </a:lnTo>
                    <a:lnTo>
                      <a:pt x="149" y="57"/>
                    </a:lnTo>
                    <a:cubicBezTo>
                      <a:pt x="177" y="28"/>
                      <a:pt x="177" y="28"/>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5822945" y="4538604"/>
                <a:ext cx="20434" cy="8584"/>
              </a:xfrm>
              <a:custGeom>
                <a:avLst/>
                <a:gdLst/>
                <a:ahLst/>
                <a:cxnLst/>
                <a:rect l="l" t="t" r="r" b="b"/>
                <a:pathLst>
                  <a:path w="588" h="247" extrusionOk="0">
                    <a:moveTo>
                      <a:pt x="566" y="0"/>
                    </a:moveTo>
                    <a:cubicBezTo>
                      <a:pt x="562" y="0"/>
                      <a:pt x="559" y="3"/>
                      <a:pt x="559" y="13"/>
                    </a:cubicBezTo>
                    <a:lnTo>
                      <a:pt x="28" y="190"/>
                    </a:lnTo>
                    <a:cubicBezTo>
                      <a:pt x="0" y="190"/>
                      <a:pt x="0" y="218"/>
                      <a:pt x="0" y="246"/>
                    </a:cubicBezTo>
                    <a:lnTo>
                      <a:pt x="57" y="246"/>
                    </a:lnTo>
                    <a:lnTo>
                      <a:pt x="559" y="69"/>
                    </a:lnTo>
                    <a:cubicBezTo>
                      <a:pt x="587" y="41"/>
                      <a:pt x="587" y="41"/>
                      <a:pt x="587" y="13"/>
                    </a:cubicBezTo>
                    <a:cubicBezTo>
                      <a:pt x="587" y="13"/>
                      <a:pt x="575"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5824891" y="4475598"/>
                <a:ext cx="10356" cy="24605"/>
              </a:xfrm>
              <a:custGeom>
                <a:avLst/>
                <a:gdLst/>
                <a:ahLst/>
                <a:cxnLst/>
                <a:rect l="l" t="t" r="r" b="b"/>
                <a:pathLst>
                  <a:path w="298" h="708" extrusionOk="0">
                    <a:moveTo>
                      <a:pt x="29" y="0"/>
                    </a:moveTo>
                    <a:cubicBezTo>
                      <a:pt x="29" y="0"/>
                      <a:pt x="1" y="29"/>
                      <a:pt x="29" y="29"/>
                    </a:cubicBezTo>
                    <a:cubicBezTo>
                      <a:pt x="121" y="234"/>
                      <a:pt x="177" y="467"/>
                      <a:pt x="234" y="673"/>
                    </a:cubicBezTo>
                    <a:cubicBezTo>
                      <a:pt x="234" y="708"/>
                      <a:pt x="269" y="708"/>
                      <a:pt x="269" y="708"/>
                    </a:cubicBezTo>
                    <a:cubicBezTo>
                      <a:pt x="298" y="708"/>
                      <a:pt x="298" y="673"/>
                      <a:pt x="298" y="673"/>
                    </a:cubicBezTo>
                    <a:cubicBezTo>
                      <a:pt x="234" y="439"/>
                      <a:pt x="177" y="234"/>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5834240" y="4502149"/>
                <a:ext cx="3962" cy="9140"/>
              </a:xfrm>
              <a:custGeom>
                <a:avLst/>
                <a:gdLst/>
                <a:ahLst/>
                <a:cxnLst/>
                <a:rect l="l" t="t" r="r" b="b"/>
                <a:pathLst>
                  <a:path w="114" h="263" extrusionOk="0">
                    <a:moveTo>
                      <a:pt x="29" y="1"/>
                    </a:moveTo>
                    <a:cubicBezTo>
                      <a:pt x="29" y="29"/>
                      <a:pt x="0" y="29"/>
                      <a:pt x="0" y="57"/>
                    </a:cubicBezTo>
                    <a:lnTo>
                      <a:pt x="57" y="262"/>
                    </a:lnTo>
                    <a:lnTo>
                      <a:pt x="85" y="262"/>
                    </a:lnTo>
                    <a:cubicBezTo>
                      <a:pt x="114" y="262"/>
                      <a:pt x="114" y="262"/>
                      <a:pt x="114" y="234"/>
                    </a:cubicBezTo>
                    <a:lnTo>
                      <a:pt x="57" y="29"/>
                    </a:lnTo>
                    <a:cubicBezTo>
                      <a:pt x="57" y="29"/>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5692866" y="4348507"/>
                <a:ext cx="2989" cy="22624"/>
              </a:xfrm>
              <a:custGeom>
                <a:avLst/>
                <a:gdLst/>
                <a:ahLst/>
                <a:cxnLst/>
                <a:rect l="l" t="t" r="r" b="b"/>
                <a:pathLst>
                  <a:path w="86" h="651" extrusionOk="0">
                    <a:moveTo>
                      <a:pt x="29" y="0"/>
                    </a:moveTo>
                    <a:cubicBezTo>
                      <a:pt x="1" y="0"/>
                      <a:pt x="1" y="0"/>
                      <a:pt x="1" y="28"/>
                    </a:cubicBezTo>
                    <a:cubicBezTo>
                      <a:pt x="1" y="233"/>
                      <a:pt x="1" y="439"/>
                      <a:pt x="29" y="651"/>
                    </a:cubicBezTo>
                    <a:lnTo>
                      <a:pt x="57" y="651"/>
                    </a:lnTo>
                    <a:cubicBezTo>
                      <a:pt x="86" y="651"/>
                      <a:pt x="86" y="651"/>
                      <a:pt x="86" y="615"/>
                    </a:cubicBezTo>
                    <a:cubicBezTo>
                      <a:pt x="57" y="410"/>
                      <a:pt x="57" y="205"/>
                      <a:pt x="57" y="28"/>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5736863" y="4501176"/>
                <a:ext cx="22415" cy="68601"/>
              </a:xfrm>
              <a:custGeom>
                <a:avLst/>
                <a:gdLst/>
                <a:ahLst/>
                <a:cxnLst/>
                <a:rect l="l" t="t" r="r" b="b"/>
                <a:pathLst>
                  <a:path w="645" h="1974" extrusionOk="0">
                    <a:moveTo>
                      <a:pt x="29" y="0"/>
                    </a:moveTo>
                    <a:cubicBezTo>
                      <a:pt x="1" y="0"/>
                      <a:pt x="1" y="29"/>
                      <a:pt x="1" y="57"/>
                    </a:cubicBezTo>
                    <a:lnTo>
                      <a:pt x="326" y="1882"/>
                    </a:lnTo>
                    <a:cubicBezTo>
                      <a:pt x="326" y="1917"/>
                      <a:pt x="326" y="1946"/>
                      <a:pt x="355" y="1974"/>
                    </a:cubicBezTo>
                    <a:lnTo>
                      <a:pt x="616" y="1974"/>
                    </a:lnTo>
                    <a:cubicBezTo>
                      <a:pt x="645" y="1974"/>
                      <a:pt x="645" y="1974"/>
                      <a:pt x="645" y="1946"/>
                    </a:cubicBezTo>
                    <a:cubicBezTo>
                      <a:pt x="645" y="1946"/>
                      <a:pt x="645" y="1917"/>
                      <a:pt x="616" y="1917"/>
                    </a:cubicBezTo>
                    <a:lnTo>
                      <a:pt x="383" y="1917"/>
                    </a:lnTo>
                    <a:lnTo>
                      <a:pt x="383" y="1882"/>
                    </a:lnTo>
                    <a:lnTo>
                      <a:pt x="58" y="29"/>
                    </a:lnTo>
                    <a:cubicBezTo>
                      <a:pt x="58" y="29"/>
                      <a:pt x="58"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5570919" y="4504130"/>
                <a:ext cx="16264" cy="10356"/>
              </a:xfrm>
              <a:custGeom>
                <a:avLst/>
                <a:gdLst/>
                <a:ahLst/>
                <a:cxnLst/>
                <a:rect l="l" t="t" r="r" b="b"/>
                <a:pathLst>
                  <a:path w="468" h="298" extrusionOk="0">
                    <a:moveTo>
                      <a:pt x="411" y="0"/>
                    </a:moveTo>
                    <a:cubicBezTo>
                      <a:pt x="291" y="92"/>
                      <a:pt x="149" y="177"/>
                      <a:pt x="1" y="269"/>
                    </a:cubicBezTo>
                    <a:lnTo>
                      <a:pt x="1" y="297"/>
                    </a:lnTo>
                    <a:lnTo>
                      <a:pt x="29" y="297"/>
                    </a:lnTo>
                    <a:cubicBezTo>
                      <a:pt x="178" y="241"/>
                      <a:pt x="326" y="149"/>
                      <a:pt x="468" y="64"/>
                    </a:cubicBez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1"/>
            <p:cNvGrpSpPr/>
            <p:nvPr/>
          </p:nvGrpSpPr>
          <p:grpSpPr>
            <a:xfrm>
              <a:off x="5240433" y="2333504"/>
              <a:ext cx="1470385" cy="1003512"/>
              <a:chOff x="4805595" y="2633670"/>
              <a:chExt cx="513367" cy="350376"/>
            </a:xfrm>
          </p:grpSpPr>
          <p:sp>
            <p:nvSpPr>
              <p:cNvPr id="1008" name="Google Shape;1008;p41"/>
              <p:cNvSpPr/>
              <p:nvPr/>
            </p:nvSpPr>
            <p:spPr>
              <a:xfrm>
                <a:off x="4811819" y="2641767"/>
                <a:ext cx="33953" cy="94457"/>
              </a:xfrm>
              <a:custGeom>
                <a:avLst/>
                <a:gdLst/>
                <a:ahLst/>
                <a:cxnLst/>
                <a:rect l="l" t="t" r="r" b="b"/>
                <a:pathLst>
                  <a:path w="977" h="2718" extrusionOk="0">
                    <a:moveTo>
                      <a:pt x="884" y="1"/>
                    </a:moveTo>
                    <a:cubicBezTo>
                      <a:pt x="594" y="1"/>
                      <a:pt x="325" y="241"/>
                      <a:pt x="325" y="560"/>
                    </a:cubicBezTo>
                    <a:lnTo>
                      <a:pt x="325" y="913"/>
                    </a:lnTo>
                    <a:cubicBezTo>
                      <a:pt x="325" y="1034"/>
                      <a:pt x="297" y="1126"/>
                      <a:pt x="212" y="1210"/>
                    </a:cubicBezTo>
                    <a:lnTo>
                      <a:pt x="0" y="1416"/>
                    </a:lnTo>
                    <a:lnTo>
                      <a:pt x="149" y="1564"/>
                    </a:lnTo>
                    <a:cubicBezTo>
                      <a:pt x="241" y="1656"/>
                      <a:pt x="297" y="1741"/>
                      <a:pt x="297" y="1861"/>
                    </a:cubicBezTo>
                    <a:lnTo>
                      <a:pt x="297" y="2187"/>
                    </a:lnTo>
                    <a:cubicBezTo>
                      <a:pt x="297" y="2477"/>
                      <a:pt x="531" y="2717"/>
                      <a:pt x="856" y="2717"/>
                    </a:cubicBezTo>
                    <a:lnTo>
                      <a:pt x="920" y="2717"/>
                    </a:lnTo>
                    <a:cubicBezTo>
                      <a:pt x="948" y="2717"/>
                      <a:pt x="976" y="2717"/>
                      <a:pt x="976" y="2654"/>
                    </a:cubicBezTo>
                    <a:cubicBezTo>
                      <a:pt x="976" y="2625"/>
                      <a:pt x="948" y="2597"/>
                      <a:pt x="920" y="2597"/>
                    </a:cubicBezTo>
                    <a:lnTo>
                      <a:pt x="856" y="2597"/>
                    </a:lnTo>
                    <a:cubicBezTo>
                      <a:pt x="594" y="2597"/>
                      <a:pt x="417" y="2420"/>
                      <a:pt x="417" y="2187"/>
                    </a:cubicBezTo>
                    <a:lnTo>
                      <a:pt x="417" y="1861"/>
                    </a:lnTo>
                    <a:cubicBezTo>
                      <a:pt x="417" y="1713"/>
                      <a:pt x="354" y="1564"/>
                      <a:pt x="241" y="1479"/>
                    </a:cubicBezTo>
                    <a:lnTo>
                      <a:pt x="177" y="1416"/>
                    </a:lnTo>
                    <a:lnTo>
                      <a:pt x="297" y="1302"/>
                    </a:lnTo>
                    <a:cubicBezTo>
                      <a:pt x="389" y="1210"/>
                      <a:pt x="446" y="1062"/>
                      <a:pt x="446" y="913"/>
                    </a:cubicBezTo>
                    <a:lnTo>
                      <a:pt x="446" y="560"/>
                    </a:lnTo>
                    <a:cubicBezTo>
                      <a:pt x="446" y="298"/>
                      <a:pt x="651" y="121"/>
                      <a:pt x="884" y="121"/>
                    </a:cubicBezTo>
                    <a:cubicBezTo>
                      <a:pt x="920" y="121"/>
                      <a:pt x="948" y="93"/>
                      <a:pt x="948" y="64"/>
                    </a:cubicBezTo>
                    <a:cubicBezTo>
                      <a:pt x="948" y="29"/>
                      <a:pt x="920"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4901224" y="2641767"/>
                <a:ext cx="33710" cy="94457"/>
              </a:xfrm>
              <a:custGeom>
                <a:avLst/>
                <a:gdLst/>
                <a:ahLst/>
                <a:cxnLst/>
                <a:rect l="l" t="t" r="r" b="b"/>
                <a:pathLst>
                  <a:path w="970" h="2718" extrusionOk="0">
                    <a:moveTo>
                      <a:pt x="86" y="1"/>
                    </a:moveTo>
                    <a:cubicBezTo>
                      <a:pt x="57" y="1"/>
                      <a:pt x="29" y="29"/>
                      <a:pt x="29" y="64"/>
                    </a:cubicBezTo>
                    <a:cubicBezTo>
                      <a:pt x="29" y="93"/>
                      <a:pt x="57" y="121"/>
                      <a:pt x="86" y="121"/>
                    </a:cubicBezTo>
                    <a:cubicBezTo>
                      <a:pt x="326" y="121"/>
                      <a:pt x="531" y="298"/>
                      <a:pt x="531" y="560"/>
                    </a:cubicBezTo>
                    <a:lnTo>
                      <a:pt x="531" y="913"/>
                    </a:lnTo>
                    <a:cubicBezTo>
                      <a:pt x="531" y="1062"/>
                      <a:pt x="588" y="1210"/>
                      <a:pt x="680" y="1302"/>
                    </a:cubicBezTo>
                    <a:lnTo>
                      <a:pt x="793" y="1416"/>
                    </a:lnTo>
                    <a:lnTo>
                      <a:pt x="736" y="1479"/>
                    </a:lnTo>
                    <a:cubicBezTo>
                      <a:pt x="616" y="1564"/>
                      <a:pt x="559" y="1713"/>
                      <a:pt x="559" y="1861"/>
                    </a:cubicBezTo>
                    <a:lnTo>
                      <a:pt x="559" y="2187"/>
                    </a:lnTo>
                    <a:cubicBezTo>
                      <a:pt x="559" y="2420"/>
                      <a:pt x="383" y="2597"/>
                      <a:pt x="121" y="2597"/>
                    </a:cubicBezTo>
                    <a:lnTo>
                      <a:pt x="57" y="2597"/>
                    </a:lnTo>
                    <a:cubicBezTo>
                      <a:pt x="1" y="2597"/>
                      <a:pt x="1" y="2625"/>
                      <a:pt x="1" y="2654"/>
                    </a:cubicBezTo>
                    <a:cubicBezTo>
                      <a:pt x="1" y="2717"/>
                      <a:pt x="1" y="2717"/>
                      <a:pt x="57" y="2717"/>
                    </a:cubicBezTo>
                    <a:lnTo>
                      <a:pt x="121" y="2717"/>
                    </a:lnTo>
                    <a:cubicBezTo>
                      <a:pt x="439" y="2717"/>
                      <a:pt x="680" y="2477"/>
                      <a:pt x="680" y="2187"/>
                    </a:cubicBezTo>
                    <a:lnTo>
                      <a:pt x="680" y="1861"/>
                    </a:lnTo>
                    <a:cubicBezTo>
                      <a:pt x="680" y="1741"/>
                      <a:pt x="736" y="1656"/>
                      <a:pt x="828" y="1564"/>
                    </a:cubicBezTo>
                    <a:lnTo>
                      <a:pt x="970" y="1416"/>
                    </a:lnTo>
                    <a:lnTo>
                      <a:pt x="765" y="1210"/>
                    </a:lnTo>
                    <a:cubicBezTo>
                      <a:pt x="680" y="1126"/>
                      <a:pt x="651" y="1034"/>
                      <a:pt x="651" y="913"/>
                    </a:cubicBezTo>
                    <a:lnTo>
                      <a:pt x="651" y="560"/>
                    </a:lnTo>
                    <a:cubicBezTo>
                      <a:pt x="651" y="241"/>
                      <a:pt x="383"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4840009" y="2703836"/>
                <a:ext cx="12337" cy="23041"/>
              </a:xfrm>
              <a:custGeom>
                <a:avLst/>
                <a:gdLst/>
                <a:ahLst/>
                <a:cxnLst/>
                <a:rect l="l" t="t" r="r" b="b"/>
                <a:pathLst>
                  <a:path w="355" h="663" extrusionOk="0">
                    <a:moveTo>
                      <a:pt x="267" y="0"/>
                    </a:moveTo>
                    <a:cubicBezTo>
                      <a:pt x="248" y="0"/>
                      <a:pt x="234" y="22"/>
                      <a:pt x="234" y="47"/>
                    </a:cubicBezTo>
                    <a:lnTo>
                      <a:pt x="1" y="606"/>
                    </a:lnTo>
                    <a:cubicBezTo>
                      <a:pt x="1" y="634"/>
                      <a:pt x="1" y="662"/>
                      <a:pt x="29" y="662"/>
                    </a:cubicBezTo>
                    <a:lnTo>
                      <a:pt x="57" y="662"/>
                    </a:lnTo>
                    <a:cubicBezTo>
                      <a:pt x="85" y="662"/>
                      <a:pt x="114" y="662"/>
                      <a:pt x="114" y="634"/>
                    </a:cubicBezTo>
                    <a:lnTo>
                      <a:pt x="326" y="75"/>
                    </a:lnTo>
                    <a:cubicBezTo>
                      <a:pt x="354" y="47"/>
                      <a:pt x="326" y="12"/>
                      <a:pt x="291" y="12"/>
                    </a:cubicBezTo>
                    <a:cubicBezTo>
                      <a:pt x="283" y="4"/>
                      <a:pt x="274" y="0"/>
                      <a:pt x="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095432" y="2706025"/>
                <a:ext cx="12337" cy="22832"/>
              </a:xfrm>
              <a:custGeom>
                <a:avLst/>
                <a:gdLst/>
                <a:ahLst/>
                <a:cxnLst/>
                <a:rect l="l" t="t" r="r" b="b"/>
                <a:pathLst>
                  <a:path w="355" h="657" extrusionOk="0">
                    <a:moveTo>
                      <a:pt x="274" y="1"/>
                    </a:moveTo>
                    <a:cubicBezTo>
                      <a:pt x="256" y="1"/>
                      <a:pt x="242" y="21"/>
                      <a:pt x="242" y="41"/>
                    </a:cubicBezTo>
                    <a:lnTo>
                      <a:pt x="1" y="571"/>
                    </a:lnTo>
                    <a:cubicBezTo>
                      <a:pt x="1" y="599"/>
                      <a:pt x="36" y="656"/>
                      <a:pt x="65" y="656"/>
                    </a:cubicBezTo>
                    <a:cubicBezTo>
                      <a:pt x="93" y="656"/>
                      <a:pt x="121" y="656"/>
                      <a:pt x="121" y="628"/>
                    </a:cubicBezTo>
                    <a:lnTo>
                      <a:pt x="326" y="69"/>
                    </a:lnTo>
                    <a:cubicBezTo>
                      <a:pt x="355" y="41"/>
                      <a:pt x="326" y="12"/>
                      <a:pt x="298" y="12"/>
                    </a:cubicBezTo>
                    <a:cubicBezTo>
                      <a:pt x="290" y="4"/>
                      <a:pt x="282"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173382" y="2706025"/>
                <a:ext cx="12337" cy="22832"/>
              </a:xfrm>
              <a:custGeom>
                <a:avLst/>
                <a:gdLst/>
                <a:ahLst/>
                <a:cxnLst/>
                <a:rect l="l" t="t" r="r" b="b"/>
                <a:pathLst>
                  <a:path w="355" h="657" extrusionOk="0">
                    <a:moveTo>
                      <a:pt x="271" y="1"/>
                    </a:moveTo>
                    <a:cubicBezTo>
                      <a:pt x="249" y="1"/>
                      <a:pt x="226" y="21"/>
                      <a:pt x="206" y="41"/>
                    </a:cubicBezTo>
                    <a:lnTo>
                      <a:pt x="1" y="571"/>
                    </a:lnTo>
                    <a:cubicBezTo>
                      <a:pt x="1" y="599"/>
                      <a:pt x="1" y="656"/>
                      <a:pt x="29" y="656"/>
                    </a:cubicBezTo>
                    <a:lnTo>
                      <a:pt x="57" y="656"/>
                    </a:lnTo>
                    <a:cubicBezTo>
                      <a:pt x="93" y="656"/>
                      <a:pt x="121" y="656"/>
                      <a:pt x="121" y="628"/>
                    </a:cubicBezTo>
                    <a:lnTo>
                      <a:pt x="326" y="69"/>
                    </a:lnTo>
                    <a:cubicBezTo>
                      <a:pt x="354" y="41"/>
                      <a:pt x="326" y="12"/>
                      <a:pt x="298" y="12"/>
                    </a:cubicBezTo>
                    <a:cubicBezTo>
                      <a:pt x="289" y="4"/>
                      <a:pt x="281"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5186658" y="2706025"/>
                <a:ext cx="12337" cy="22832"/>
              </a:xfrm>
              <a:custGeom>
                <a:avLst/>
                <a:gdLst/>
                <a:ahLst/>
                <a:cxnLst/>
                <a:rect l="l" t="t" r="r" b="b"/>
                <a:pathLst>
                  <a:path w="355" h="657" extrusionOk="0">
                    <a:moveTo>
                      <a:pt x="273" y="1"/>
                    </a:moveTo>
                    <a:cubicBezTo>
                      <a:pt x="252" y="1"/>
                      <a:pt x="231" y="21"/>
                      <a:pt x="206" y="41"/>
                    </a:cubicBezTo>
                    <a:lnTo>
                      <a:pt x="1" y="571"/>
                    </a:lnTo>
                    <a:cubicBezTo>
                      <a:pt x="1" y="599"/>
                      <a:pt x="1" y="656"/>
                      <a:pt x="29" y="656"/>
                    </a:cubicBezTo>
                    <a:lnTo>
                      <a:pt x="64" y="656"/>
                    </a:lnTo>
                    <a:cubicBezTo>
                      <a:pt x="93" y="656"/>
                      <a:pt x="121" y="656"/>
                      <a:pt x="121" y="628"/>
                    </a:cubicBezTo>
                    <a:lnTo>
                      <a:pt x="326" y="69"/>
                    </a:lnTo>
                    <a:cubicBezTo>
                      <a:pt x="354" y="41"/>
                      <a:pt x="326" y="12"/>
                      <a:pt x="298" y="12"/>
                    </a:cubicBezTo>
                    <a:cubicBezTo>
                      <a:pt x="289" y="4"/>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856959" y="2667345"/>
                <a:ext cx="51399" cy="46256"/>
              </a:xfrm>
              <a:custGeom>
                <a:avLst/>
                <a:gdLst/>
                <a:ahLst/>
                <a:cxnLst/>
                <a:rect l="l" t="t" r="r" b="b"/>
                <a:pathLst>
                  <a:path w="1479" h="1331" extrusionOk="0">
                    <a:moveTo>
                      <a:pt x="0" y="0"/>
                    </a:moveTo>
                    <a:lnTo>
                      <a:pt x="0" y="1330"/>
                    </a:lnTo>
                    <a:lnTo>
                      <a:pt x="1479" y="1330"/>
                    </a:lnTo>
                    <a:lnTo>
                      <a:pt x="1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4963441" y="2633670"/>
                <a:ext cx="22624" cy="116803"/>
              </a:xfrm>
              <a:custGeom>
                <a:avLst/>
                <a:gdLst/>
                <a:ahLst/>
                <a:cxnLst/>
                <a:rect l="l" t="t" r="r" b="b"/>
                <a:pathLst>
                  <a:path w="651" h="3361" extrusionOk="0">
                    <a:moveTo>
                      <a:pt x="587" y="0"/>
                    </a:moveTo>
                    <a:cubicBezTo>
                      <a:pt x="559" y="0"/>
                      <a:pt x="531" y="0"/>
                      <a:pt x="531" y="29"/>
                    </a:cubicBezTo>
                    <a:cubicBezTo>
                      <a:pt x="0" y="1033"/>
                      <a:pt x="0" y="2299"/>
                      <a:pt x="502" y="3332"/>
                    </a:cubicBezTo>
                    <a:cubicBezTo>
                      <a:pt x="502" y="3361"/>
                      <a:pt x="531" y="3361"/>
                      <a:pt x="559" y="3361"/>
                    </a:cubicBezTo>
                    <a:lnTo>
                      <a:pt x="587" y="3361"/>
                    </a:lnTo>
                    <a:cubicBezTo>
                      <a:pt x="616" y="3332"/>
                      <a:pt x="616" y="3304"/>
                      <a:pt x="616" y="3269"/>
                    </a:cubicBezTo>
                    <a:cubicBezTo>
                      <a:pt x="120" y="2299"/>
                      <a:pt x="120" y="1061"/>
                      <a:pt x="616" y="85"/>
                    </a:cubicBezTo>
                    <a:cubicBezTo>
                      <a:pt x="651" y="57"/>
                      <a:pt x="616" y="29"/>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4989993" y="2675686"/>
                <a:ext cx="103528" cy="32737"/>
              </a:xfrm>
              <a:custGeom>
                <a:avLst/>
                <a:gdLst/>
                <a:ahLst/>
                <a:cxnLst/>
                <a:rect l="l" t="t" r="r" b="b"/>
                <a:pathLst>
                  <a:path w="2979" h="942" extrusionOk="0">
                    <a:moveTo>
                      <a:pt x="0" y="1"/>
                    </a:moveTo>
                    <a:lnTo>
                      <a:pt x="0" y="942"/>
                    </a:lnTo>
                    <a:lnTo>
                      <a:pt x="2978" y="942"/>
                    </a:lnTo>
                    <a:lnTo>
                      <a:pt x="2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122261" y="2675686"/>
                <a:ext cx="48202" cy="32737"/>
              </a:xfrm>
              <a:custGeom>
                <a:avLst/>
                <a:gdLst/>
                <a:ahLst/>
                <a:cxnLst/>
                <a:rect l="l" t="t" r="r" b="b"/>
                <a:pathLst>
                  <a:path w="1387" h="942" extrusionOk="0">
                    <a:moveTo>
                      <a:pt x="0" y="1"/>
                    </a:moveTo>
                    <a:lnTo>
                      <a:pt x="0" y="942"/>
                    </a:lnTo>
                    <a:lnTo>
                      <a:pt x="1387" y="9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001287" y="2696121"/>
                <a:ext cx="75760" cy="4205"/>
              </a:xfrm>
              <a:custGeom>
                <a:avLst/>
                <a:gdLst/>
                <a:ahLst/>
                <a:cxnLst/>
                <a:rect l="l" t="t" r="r" b="b"/>
                <a:pathLst>
                  <a:path w="2180" h="121" extrusionOk="0">
                    <a:moveTo>
                      <a:pt x="57" y="0"/>
                    </a:moveTo>
                    <a:cubicBezTo>
                      <a:pt x="29" y="0"/>
                      <a:pt x="1" y="28"/>
                      <a:pt x="1" y="57"/>
                    </a:cubicBezTo>
                    <a:cubicBezTo>
                      <a:pt x="1" y="92"/>
                      <a:pt x="29" y="120"/>
                      <a:pt x="57" y="120"/>
                    </a:cubicBezTo>
                    <a:lnTo>
                      <a:pt x="2123" y="120"/>
                    </a:lnTo>
                    <a:cubicBezTo>
                      <a:pt x="2151" y="120"/>
                      <a:pt x="2179" y="92"/>
                      <a:pt x="2179" y="57"/>
                    </a:cubicBezTo>
                    <a:cubicBezTo>
                      <a:pt x="2179" y="28"/>
                      <a:pt x="2151" y="0"/>
                      <a:pt x="2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892858" y="2675686"/>
                <a:ext cx="4205" cy="32737"/>
              </a:xfrm>
              <a:custGeom>
                <a:avLst/>
                <a:gdLst/>
                <a:ahLst/>
                <a:cxnLst/>
                <a:rect l="l" t="t" r="r" b="b"/>
                <a:pathLst>
                  <a:path w="121" h="942" extrusionOk="0">
                    <a:moveTo>
                      <a:pt x="64" y="1"/>
                    </a:moveTo>
                    <a:cubicBezTo>
                      <a:pt x="28" y="1"/>
                      <a:pt x="0" y="29"/>
                      <a:pt x="0" y="58"/>
                    </a:cubicBezTo>
                    <a:lnTo>
                      <a:pt x="0" y="885"/>
                    </a:lnTo>
                    <a:cubicBezTo>
                      <a:pt x="0" y="914"/>
                      <a:pt x="28" y="942"/>
                      <a:pt x="64" y="942"/>
                    </a:cubicBezTo>
                    <a:cubicBezTo>
                      <a:pt x="92" y="942"/>
                      <a:pt x="120" y="914"/>
                      <a:pt x="120" y="885"/>
                    </a:cubicBezTo>
                    <a:lnTo>
                      <a:pt x="120" y="58"/>
                    </a:lnTo>
                    <a:cubicBezTo>
                      <a:pt x="120" y="29"/>
                      <a:pt x="92"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180507" y="2670543"/>
                <a:ext cx="34961" cy="27559"/>
              </a:xfrm>
              <a:custGeom>
                <a:avLst/>
                <a:gdLst/>
                <a:ahLst/>
                <a:cxnLst/>
                <a:rect l="l" t="t" r="r" b="b"/>
                <a:pathLst>
                  <a:path w="1006" h="793" extrusionOk="0">
                    <a:moveTo>
                      <a:pt x="121" y="0"/>
                    </a:moveTo>
                    <a:lnTo>
                      <a:pt x="1" y="651"/>
                    </a:lnTo>
                    <a:lnTo>
                      <a:pt x="913" y="793"/>
                    </a:lnTo>
                    <a:lnTo>
                      <a:pt x="1005" y="1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4825021" y="2875340"/>
                <a:ext cx="33953" cy="95430"/>
              </a:xfrm>
              <a:custGeom>
                <a:avLst/>
                <a:gdLst/>
                <a:ahLst/>
                <a:cxnLst/>
                <a:rect l="l" t="t" r="r" b="b"/>
                <a:pathLst>
                  <a:path w="977" h="2746" extrusionOk="0">
                    <a:moveTo>
                      <a:pt x="884" y="0"/>
                    </a:moveTo>
                    <a:cubicBezTo>
                      <a:pt x="594" y="0"/>
                      <a:pt x="326" y="241"/>
                      <a:pt x="326" y="559"/>
                    </a:cubicBezTo>
                    <a:lnTo>
                      <a:pt x="326" y="913"/>
                    </a:lnTo>
                    <a:cubicBezTo>
                      <a:pt x="326" y="1033"/>
                      <a:pt x="269" y="1125"/>
                      <a:pt x="212" y="1210"/>
                    </a:cubicBezTo>
                    <a:lnTo>
                      <a:pt x="0" y="1415"/>
                    </a:lnTo>
                    <a:lnTo>
                      <a:pt x="149" y="1564"/>
                    </a:lnTo>
                    <a:cubicBezTo>
                      <a:pt x="241" y="1656"/>
                      <a:pt x="269" y="1741"/>
                      <a:pt x="269" y="1861"/>
                    </a:cubicBezTo>
                    <a:lnTo>
                      <a:pt x="269" y="2186"/>
                    </a:lnTo>
                    <a:cubicBezTo>
                      <a:pt x="269" y="2476"/>
                      <a:pt x="531" y="2745"/>
                      <a:pt x="828" y="2745"/>
                    </a:cubicBezTo>
                    <a:lnTo>
                      <a:pt x="920" y="2745"/>
                    </a:lnTo>
                    <a:cubicBezTo>
                      <a:pt x="948" y="2745"/>
                      <a:pt x="976" y="2717"/>
                      <a:pt x="976" y="2682"/>
                    </a:cubicBezTo>
                    <a:cubicBezTo>
                      <a:pt x="976" y="2625"/>
                      <a:pt x="948" y="2625"/>
                      <a:pt x="920" y="2625"/>
                    </a:cubicBezTo>
                    <a:lnTo>
                      <a:pt x="828" y="2625"/>
                    </a:lnTo>
                    <a:cubicBezTo>
                      <a:pt x="594" y="2625"/>
                      <a:pt x="389" y="2420"/>
                      <a:pt x="389" y="2186"/>
                    </a:cubicBezTo>
                    <a:lnTo>
                      <a:pt x="389" y="1861"/>
                    </a:lnTo>
                    <a:cubicBezTo>
                      <a:pt x="389" y="1712"/>
                      <a:pt x="326" y="1592"/>
                      <a:pt x="241" y="1479"/>
                    </a:cubicBezTo>
                    <a:lnTo>
                      <a:pt x="177" y="1415"/>
                    </a:lnTo>
                    <a:lnTo>
                      <a:pt x="269" y="1302"/>
                    </a:lnTo>
                    <a:cubicBezTo>
                      <a:pt x="389" y="1210"/>
                      <a:pt x="446" y="1062"/>
                      <a:pt x="446" y="913"/>
                    </a:cubicBezTo>
                    <a:lnTo>
                      <a:pt x="446" y="559"/>
                    </a:lnTo>
                    <a:cubicBezTo>
                      <a:pt x="446" y="297"/>
                      <a:pt x="651" y="121"/>
                      <a:pt x="884" y="121"/>
                    </a:cubicBezTo>
                    <a:cubicBezTo>
                      <a:pt x="920" y="121"/>
                      <a:pt x="948" y="92"/>
                      <a:pt x="948" y="64"/>
                    </a:cubicBezTo>
                    <a:cubicBezTo>
                      <a:pt x="948" y="29"/>
                      <a:pt x="920" y="0"/>
                      <a:pt x="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4974736" y="2875340"/>
                <a:ext cx="33710" cy="95430"/>
              </a:xfrm>
              <a:custGeom>
                <a:avLst/>
                <a:gdLst/>
                <a:ahLst/>
                <a:cxnLst/>
                <a:rect l="l" t="t" r="r" b="b"/>
                <a:pathLst>
                  <a:path w="970" h="2746" extrusionOk="0">
                    <a:moveTo>
                      <a:pt x="114" y="0"/>
                    </a:moveTo>
                    <a:cubicBezTo>
                      <a:pt x="57" y="0"/>
                      <a:pt x="57" y="29"/>
                      <a:pt x="57" y="64"/>
                    </a:cubicBezTo>
                    <a:cubicBezTo>
                      <a:pt x="57" y="92"/>
                      <a:pt x="57" y="121"/>
                      <a:pt x="114" y="121"/>
                    </a:cubicBezTo>
                    <a:cubicBezTo>
                      <a:pt x="354" y="121"/>
                      <a:pt x="559" y="297"/>
                      <a:pt x="559" y="559"/>
                    </a:cubicBezTo>
                    <a:lnTo>
                      <a:pt x="559" y="913"/>
                    </a:lnTo>
                    <a:cubicBezTo>
                      <a:pt x="559" y="1062"/>
                      <a:pt x="588" y="1210"/>
                      <a:pt x="708" y="1302"/>
                    </a:cubicBezTo>
                    <a:lnTo>
                      <a:pt x="821" y="1415"/>
                    </a:lnTo>
                    <a:lnTo>
                      <a:pt x="765" y="1479"/>
                    </a:lnTo>
                    <a:cubicBezTo>
                      <a:pt x="644" y="1564"/>
                      <a:pt x="588" y="1712"/>
                      <a:pt x="588" y="1861"/>
                    </a:cubicBezTo>
                    <a:lnTo>
                      <a:pt x="588" y="2186"/>
                    </a:lnTo>
                    <a:cubicBezTo>
                      <a:pt x="588" y="2420"/>
                      <a:pt x="382" y="2625"/>
                      <a:pt x="149" y="2625"/>
                    </a:cubicBezTo>
                    <a:lnTo>
                      <a:pt x="57" y="2625"/>
                    </a:lnTo>
                    <a:cubicBezTo>
                      <a:pt x="29" y="2625"/>
                      <a:pt x="0" y="2625"/>
                      <a:pt x="0" y="2682"/>
                    </a:cubicBezTo>
                    <a:cubicBezTo>
                      <a:pt x="0" y="2717"/>
                      <a:pt x="29" y="2745"/>
                      <a:pt x="57" y="2745"/>
                    </a:cubicBezTo>
                    <a:lnTo>
                      <a:pt x="149" y="2745"/>
                    </a:lnTo>
                    <a:cubicBezTo>
                      <a:pt x="467" y="2745"/>
                      <a:pt x="708" y="2476"/>
                      <a:pt x="708" y="2186"/>
                    </a:cubicBezTo>
                    <a:lnTo>
                      <a:pt x="708" y="1861"/>
                    </a:lnTo>
                    <a:cubicBezTo>
                      <a:pt x="708" y="1741"/>
                      <a:pt x="765" y="1656"/>
                      <a:pt x="821" y="1564"/>
                    </a:cubicBezTo>
                    <a:lnTo>
                      <a:pt x="970" y="1415"/>
                    </a:lnTo>
                    <a:lnTo>
                      <a:pt x="793" y="1210"/>
                    </a:lnTo>
                    <a:cubicBezTo>
                      <a:pt x="708" y="1125"/>
                      <a:pt x="680" y="1033"/>
                      <a:pt x="680" y="913"/>
                    </a:cubicBezTo>
                    <a:lnTo>
                      <a:pt x="680" y="559"/>
                    </a:lnTo>
                    <a:cubicBezTo>
                      <a:pt x="680" y="241"/>
                      <a:pt x="41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4858940" y="2899910"/>
                <a:ext cx="51156" cy="47263"/>
              </a:xfrm>
              <a:custGeom>
                <a:avLst/>
                <a:gdLst/>
                <a:ahLst/>
                <a:cxnLst/>
                <a:rect l="l" t="t" r="r" b="b"/>
                <a:pathLst>
                  <a:path w="1472" h="1360" extrusionOk="0">
                    <a:moveTo>
                      <a:pt x="0" y="1"/>
                    </a:moveTo>
                    <a:lnTo>
                      <a:pt x="0" y="1359"/>
                    </a:lnTo>
                    <a:lnTo>
                      <a:pt x="1472" y="1359"/>
                    </a:lnTo>
                    <a:lnTo>
                      <a:pt x="1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5042330" y="2867208"/>
                <a:ext cx="23666" cy="116838"/>
              </a:xfrm>
              <a:custGeom>
                <a:avLst/>
                <a:gdLst/>
                <a:ahLst/>
                <a:cxnLst/>
                <a:rect l="l" t="t" r="r" b="b"/>
                <a:pathLst>
                  <a:path w="681" h="3362" extrusionOk="0">
                    <a:moveTo>
                      <a:pt x="616" y="1"/>
                    </a:moveTo>
                    <a:cubicBezTo>
                      <a:pt x="588" y="1"/>
                      <a:pt x="560" y="1"/>
                      <a:pt x="560" y="29"/>
                    </a:cubicBezTo>
                    <a:cubicBezTo>
                      <a:pt x="29" y="1034"/>
                      <a:pt x="1" y="2300"/>
                      <a:pt x="532" y="3333"/>
                    </a:cubicBezTo>
                    <a:cubicBezTo>
                      <a:pt x="532" y="3361"/>
                      <a:pt x="560" y="3361"/>
                      <a:pt x="588" y="3361"/>
                    </a:cubicBezTo>
                    <a:lnTo>
                      <a:pt x="616" y="3361"/>
                    </a:lnTo>
                    <a:cubicBezTo>
                      <a:pt x="645" y="3333"/>
                      <a:pt x="645" y="3305"/>
                      <a:pt x="645" y="3269"/>
                    </a:cubicBezTo>
                    <a:cubicBezTo>
                      <a:pt x="149" y="2300"/>
                      <a:pt x="149" y="1062"/>
                      <a:pt x="645" y="86"/>
                    </a:cubicBezTo>
                    <a:cubicBezTo>
                      <a:pt x="680" y="58"/>
                      <a:pt x="645" y="29"/>
                      <a:pt x="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296303" y="2867208"/>
                <a:ext cx="22659" cy="116838"/>
              </a:xfrm>
              <a:custGeom>
                <a:avLst/>
                <a:gdLst/>
                <a:ahLst/>
                <a:cxnLst/>
                <a:rect l="l" t="t" r="r" b="b"/>
                <a:pathLst>
                  <a:path w="652" h="3362" extrusionOk="0">
                    <a:moveTo>
                      <a:pt x="29" y="1"/>
                    </a:moveTo>
                    <a:cubicBezTo>
                      <a:pt x="1" y="29"/>
                      <a:pt x="1" y="58"/>
                      <a:pt x="1" y="86"/>
                    </a:cubicBezTo>
                    <a:cubicBezTo>
                      <a:pt x="531" y="1062"/>
                      <a:pt x="531" y="2300"/>
                      <a:pt x="29" y="3269"/>
                    </a:cubicBezTo>
                    <a:cubicBezTo>
                      <a:pt x="29" y="3305"/>
                      <a:pt x="29" y="3333"/>
                      <a:pt x="57" y="3361"/>
                    </a:cubicBezTo>
                    <a:lnTo>
                      <a:pt x="93" y="3361"/>
                    </a:lnTo>
                    <a:cubicBezTo>
                      <a:pt x="121" y="3361"/>
                      <a:pt x="121" y="3361"/>
                      <a:pt x="149" y="3333"/>
                    </a:cubicBezTo>
                    <a:cubicBezTo>
                      <a:pt x="652" y="2300"/>
                      <a:pt x="652" y="1034"/>
                      <a:pt x="121" y="29"/>
                    </a:cubicBezTo>
                    <a:cubicBezTo>
                      <a:pt x="121" y="1"/>
                      <a:pt x="57"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5069889"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5245182"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5142661" y="2908286"/>
                <a:ext cx="50183" cy="33710"/>
              </a:xfrm>
              <a:custGeom>
                <a:avLst/>
                <a:gdLst/>
                <a:ahLst/>
                <a:cxnLst/>
                <a:rect l="l" t="t" r="r" b="b"/>
                <a:pathLst>
                  <a:path w="1444" h="970" extrusionOk="0">
                    <a:moveTo>
                      <a:pt x="0" y="0"/>
                    </a:moveTo>
                    <a:lnTo>
                      <a:pt x="0" y="970"/>
                    </a:lnTo>
                    <a:lnTo>
                      <a:pt x="1443" y="97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175363" y="2908286"/>
                <a:ext cx="50426" cy="33710"/>
              </a:xfrm>
              <a:custGeom>
                <a:avLst/>
                <a:gdLst/>
                <a:ahLst/>
                <a:cxnLst/>
                <a:rect l="l" t="t" r="r" b="b"/>
                <a:pathLst>
                  <a:path w="1451" h="970" extrusionOk="0">
                    <a:moveTo>
                      <a:pt x="0" y="0"/>
                    </a:moveTo>
                    <a:lnTo>
                      <a:pt x="1450" y="970"/>
                    </a:ln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081184" y="2929659"/>
                <a:ext cx="31764" cy="4240"/>
              </a:xfrm>
              <a:custGeom>
                <a:avLst/>
                <a:gdLst/>
                <a:ahLst/>
                <a:cxnLst/>
                <a:rect l="l" t="t" r="r" b="b"/>
                <a:pathLst>
                  <a:path w="914" h="122" extrusionOk="0">
                    <a:moveTo>
                      <a:pt x="57" y="1"/>
                    </a:moveTo>
                    <a:cubicBezTo>
                      <a:pt x="29" y="1"/>
                      <a:pt x="1" y="29"/>
                      <a:pt x="1" y="57"/>
                    </a:cubicBezTo>
                    <a:cubicBezTo>
                      <a:pt x="1" y="93"/>
                      <a:pt x="29" y="121"/>
                      <a:pt x="57" y="121"/>
                    </a:cubicBezTo>
                    <a:lnTo>
                      <a:pt x="857" y="121"/>
                    </a:lnTo>
                    <a:cubicBezTo>
                      <a:pt x="885" y="121"/>
                      <a:pt x="913" y="93"/>
                      <a:pt x="913" y="57"/>
                    </a:cubicBezTo>
                    <a:cubicBezTo>
                      <a:pt x="913" y="29"/>
                      <a:pt x="885"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254287" y="2929659"/>
                <a:ext cx="32945" cy="4240"/>
              </a:xfrm>
              <a:custGeom>
                <a:avLst/>
                <a:gdLst/>
                <a:ahLst/>
                <a:cxnLst/>
                <a:rect l="l" t="t" r="r" b="b"/>
                <a:pathLst>
                  <a:path w="948" h="122" extrusionOk="0">
                    <a:moveTo>
                      <a:pt x="64" y="1"/>
                    </a:moveTo>
                    <a:cubicBezTo>
                      <a:pt x="28" y="1"/>
                      <a:pt x="0" y="29"/>
                      <a:pt x="0" y="57"/>
                    </a:cubicBezTo>
                    <a:cubicBezTo>
                      <a:pt x="0" y="93"/>
                      <a:pt x="28" y="121"/>
                      <a:pt x="64" y="121"/>
                    </a:cubicBezTo>
                    <a:lnTo>
                      <a:pt x="884" y="121"/>
                    </a:lnTo>
                    <a:cubicBezTo>
                      <a:pt x="913" y="121"/>
                      <a:pt x="948" y="93"/>
                      <a:pt x="948" y="57"/>
                    </a:cubicBezTo>
                    <a:cubicBezTo>
                      <a:pt x="948" y="29"/>
                      <a:pt x="913"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4894840" y="2909259"/>
                <a:ext cx="3962" cy="31764"/>
              </a:xfrm>
              <a:custGeom>
                <a:avLst/>
                <a:gdLst/>
                <a:ahLst/>
                <a:cxnLst/>
                <a:rect l="l" t="t" r="r" b="b"/>
                <a:pathLst>
                  <a:path w="114" h="914" extrusionOk="0">
                    <a:moveTo>
                      <a:pt x="57" y="1"/>
                    </a:moveTo>
                    <a:cubicBezTo>
                      <a:pt x="29" y="1"/>
                      <a:pt x="0" y="1"/>
                      <a:pt x="0" y="57"/>
                    </a:cubicBezTo>
                    <a:lnTo>
                      <a:pt x="0" y="857"/>
                    </a:lnTo>
                    <a:cubicBezTo>
                      <a:pt x="0" y="885"/>
                      <a:pt x="29" y="913"/>
                      <a:pt x="57" y="913"/>
                    </a:cubicBezTo>
                    <a:cubicBezTo>
                      <a:pt x="85" y="913"/>
                      <a:pt x="114" y="885"/>
                      <a:pt x="114" y="857"/>
                    </a:cubicBezTo>
                    <a:lnTo>
                      <a:pt x="114" y="57"/>
                    </a:lnTo>
                    <a:cubicBezTo>
                      <a:pt x="114" y="1"/>
                      <a:pt x="85"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4923337" y="2899910"/>
                <a:ext cx="51434" cy="47263"/>
              </a:xfrm>
              <a:custGeom>
                <a:avLst/>
                <a:gdLst/>
                <a:ahLst/>
                <a:cxnLst/>
                <a:rect l="l" t="t" r="r" b="b"/>
                <a:pathLst>
                  <a:path w="1480" h="1360" extrusionOk="0">
                    <a:moveTo>
                      <a:pt x="1" y="1"/>
                    </a:moveTo>
                    <a:lnTo>
                      <a:pt x="1" y="1359"/>
                    </a:lnTo>
                    <a:lnTo>
                      <a:pt x="1479" y="1359"/>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4959236" y="2909259"/>
                <a:ext cx="4240" cy="31764"/>
              </a:xfrm>
              <a:custGeom>
                <a:avLst/>
                <a:gdLst/>
                <a:ahLst/>
                <a:cxnLst/>
                <a:rect l="l" t="t" r="r" b="b"/>
                <a:pathLst>
                  <a:path w="122" h="914" extrusionOk="0">
                    <a:moveTo>
                      <a:pt x="64" y="1"/>
                    </a:moveTo>
                    <a:cubicBezTo>
                      <a:pt x="29" y="1"/>
                      <a:pt x="1" y="1"/>
                      <a:pt x="1" y="57"/>
                    </a:cubicBezTo>
                    <a:lnTo>
                      <a:pt x="1" y="857"/>
                    </a:lnTo>
                    <a:cubicBezTo>
                      <a:pt x="1" y="885"/>
                      <a:pt x="29" y="913"/>
                      <a:pt x="64" y="913"/>
                    </a:cubicBezTo>
                    <a:cubicBezTo>
                      <a:pt x="121" y="913"/>
                      <a:pt x="121" y="885"/>
                      <a:pt x="121" y="857"/>
                    </a:cubicBezTo>
                    <a:lnTo>
                      <a:pt x="121" y="57"/>
                    </a:lnTo>
                    <a:cubicBezTo>
                      <a:pt x="121" y="1"/>
                      <a:pt x="121"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4805595" y="2781716"/>
                <a:ext cx="50183" cy="62937"/>
              </a:xfrm>
              <a:custGeom>
                <a:avLst/>
                <a:gdLst/>
                <a:ahLst/>
                <a:cxnLst/>
                <a:rect l="l" t="t" r="r" b="b"/>
                <a:pathLst>
                  <a:path w="1444" h="1811" extrusionOk="0">
                    <a:moveTo>
                      <a:pt x="1387" y="1"/>
                    </a:moveTo>
                    <a:cubicBezTo>
                      <a:pt x="1368" y="1"/>
                      <a:pt x="1349" y="13"/>
                      <a:pt x="1330" y="13"/>
                    </a:cubicBezTo>
                    <a:lnTo>
                      <a:pt x="29" y="1725"/>
                    </a:lnTo>
                    <a:cubicBezTo>
                      <a:pt x="0" y="1725"/>
                      <a:pt x="0" y="1782"/>
                      <a:pt x="29" y="1782"/>
                    </a:cubicBezTo>
                    <a:lnTo>
                      <a:pt x="64" y="1810"/>
                    </a:lnTo>
                    <a:cubicBezTo>
                      <a:pt x="92" y="1810"/>
                      <a:pt x="121" y="1782"/>
                      <a:pt x="121"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4841494" y="2781716"/>
                <a:ext cx="50183" cy="62937"/>
              </a:xfrm>
              <a:custGeom>
                <a:avLst/>
                <a:gdLst/>
                <a:ahLst/>
                <a:cxnLst/>
                <a:rect l="l" t="t" r="r" b="b"/>
                <a:pathLst>
                  <a:path w="1444" h="1811" extrusionOk="0">
                    <a:moveTo>
                      <a:pt x="1387" y="1"/>
                    </a:moveTo>
                    <a:cubicBezTo>
                      <a:pt x="1368" y="1"/>
                      <a:pt x="1349" y="13"/>
                      <a:pt x="1330" y="13"/>
                    </a:cubicBezTo>
                    <a:lnTo>
                      <a:pt x="28" y="1725"/>
                    </a:lnTo>
                    <a:cubicBezTo>
                      <a:pt x="0" y="1725"/>
                      <a:pt x="0" y="1782"/>
                      <a:pt x="28" y="1782"/>
                    </a:cubicBezTo>
                    <a:cubicBezTo>
                      <a:pt x="28" y="1810"/>
                      <a:pt x="57" y="1810"/>
                      <a:pt x="57" y="1810"/>
                    </a:cubicBezTo>
                    <a:cubicBezTo>
                      <a:pt x="92" y="1810"/>
                      <a:pt x="92" y="1782"/>
                      <a:pt x="120"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4996109" y="2781716"/>
                <a:ext cx="50217" cy="62937"/>
              </a:xfrm>
              <a:custGeom>
                <a:avLst/>
                <a:gdLst/>
                <a:ahLst/>
                <a:cxnLst/>
                <a:rect l="l" t="t" r="r" b="b"/>
                <a:pathLst>
                  <a:path w="1445" h="1811" extrusionOk="0">
                    <a:moveTo>
                      <a:pt x="1388" y="1"/>
                    </a:moveTo>
                    <a:cubicBezTo>
                      <a:pt x="1369" y="1"/>
                      <a:pt x="1350" y="13"/>
                      <a:pt x="1331" y="13"/>
                    </a:cubicBezTo>
                    <a:lnTo>
                      <a:pt x="29" y="1725"/>
                    </a:lnTo>
                    <a:cubicBezTo>
                      <a:pt x="1" y="1725"/>
                      <a:pt x="1" y="1782"/>
                      <a:pt x="29" y="1782"/>
                    </a:cubicBezTo>
                    <a:cubicBezTo>
                      <a:pt x="65" y="1810"/>
                      <a:pt x="65" y="1810"/>
                      <a:pt x="93" y="1810"/>
                    </a:cubicBezTo>
                    <a:lnTo>
                      <a:pt x="121" y="1782"/>
                    </a:lnTo>
                    <a:lnTo>
                      <a:pt x="1444" y="105"/>
                    </a:lnTo>
                    <a:cubicBezTo>
                      <a:pt x="1444" y="70"/>
                      <a:pt x="1444" y="41"/>
                      <a:pt x="1416" y="13"/>
                    </a:cubicBezTo>
                    <a:cubicBezTo>
                      <a:pt x="1406" y="4"/>
                      <a:pt x="1397" y="1"/>
                      <a:pt x="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032009" y="2781716"/>
                <a:ext cx="50183" cy="62937"/>
              </a:xfrm>
              <a:custGeom>
                <a:avLst/>
                <a:gdLst/>
                <a:ahLst/>
                <a:cxnLst/>
                <a:rect l="l" t="t" r="r" b="b"/>
                <a:pathLst>
                  <a:path w="1444" h="1811" extrusionOk="0">
                    <a:moveTo>
                      <a:pt x="1387" y="1"/>
                    </a:moveTo>
                    <a:cubicBezTo>
                      <a:pt x="1369" y="1"/>
                      <a:pt x="1350" y="13"/>
                      <a:pt x="1331" y="13"/>
                    </a:cubicBezTo>
                    <a:lnTo>
                      <a:pt x="29" y="1725"/>
                    </a:lnTo>
                    <a:cubicBezTo>
                      <a:pt x="1" y="1725"/>
                      <a:pt x="1" y="1782"/>
                      <a:pt x="29" y="1782"/>
                    </a:cubicBezTo>
                    <a:lnTo>
                      <a:pt x="57" y="1810"/>
                    </a:lnTo>
                    <a:cubicBezTo>
                      <a:pt x="93" y="1810"/>
                      <a:pt x="121" y="1782"/>
                      <a:pt x="121" y="1782"/>
                    </a:cubicBezTo>
                    <a:lnTo>
                      <a:pt x="1416" y="105"/>
                    </a:lnTo>
                    <a:cubicBezTo>
                      <a:pt x="1444" y="70"/>
                      <a:pt x="1444" y="41"/>
                      <a:pt x="1416" y="13"/>
                    </a:cubicBezTo>
                    <a:cubicBezTo>
                      <a:pt x="1406" y="4"/>
                      <a:pt x="1397"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070862" y="2818068"/>
                <a:ext cx="36907" cy="4205"/>
              </a:xfrm>
              <a:custGeom>
                <a:avLst/>
                <a:gdLst/>
                <a:ahLst/>
                <a:cxnLst/>
                <a:rect l="l" t="t" r="r" b="b"/>
                <a:pathLst>
                  <a:path w="1062" h="121" extrusionOk="0">
                    <a:moveTo>
                      <a:pt x="64" y="0"/>
                    </a:moveTo>
                    <a:cubicBezTo>
                      <a:pt x="36" y="0"/>
                      <a:pt x="1" y="28"/>
                      <a:pt x="1" y="57"/>
                    </a:cubicBezTo>
                    <a:cubicBezTo>
                      <a:pt x="1" y="85"/>
                      <a:pt x="36" y="120"/>
                      <a:pt x="64" y="120"/>
                    </a:cubicBezTo>
                    <a:lnTo>
                      <a:pt x="1005" y="120"/>
                    </a:lnTo>
                    <a:cubicBezTo>
                      <a:pt x="1033" y="120"/>
                      <a:pt x="1062" y="85"/>
                      <a:pt x="1062" y="57"/>
                    </a:cubicBezTo>
                    <a:cubicBezTo>
                      <a:pt x="1062" y="28"/>
                      <a:pt x="1033"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956282" y="2818068"/>
                <a:ext cx="36942" cy="4205"/>
              </a:xfrm>
              <a:custGeom>
                <a:avLst/>
                <a:gdLst/>
                <a:ahLst/>
                <a:cxnLst/>
                <a:rect l="l" t="t" r="r" b="b"/>
                <a:pathLst>
                  <a:path w="1063" h="121" extrusionOk="0">
                    <a:moveTo>
                      <a:pt x="57" y="0"/>
                    </a:moveTo>
                    <a:cubicBezTo>
                      <a:pt x="29" y="0"/>
                      <a:pt x="1" y="28"/>
                      <a:pt x="1" y="57"/>
                    </a:cubicBezTo>
                    <a:cubicBezTo>
                      <a:pt x="1" y="85"/>
                      <a:pt x="29" y="120"/>
                      <a:pt x="57" y="120"/>
                    </a:cubicBezTo>
                    <a:lnTo>
                      <a:pt x="998" y="120"/>
                    </a:lnTo>
                    <a:cubicBezTo>
                      <a:pt x="1034" y="120"/>
                      <a:pt x="1062" y="85"/>
                      <a:pt x="1062" y="57"/>
                    </a:cubicBezTo>
                    <a:cubicBezTo>
                      <a:pt x="1062" y="28"/>
                      <a:pt x="1034" y="0"/>
                      <a:pt x="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4879340" y="2790995"/>
                <a:ext cx="43058" cy="59774"/>
              </a:xfrm>
              <a:custGeom>
                <a:avLst/>
                <a:gdLst/>
                <a:ahLst/>
                <a:cxnLst/>
                <a:rect l="l" t="t" r="r" b="b"/>
                <a:pathLst>
                  <a:path w="1239" h="1720" extrusionOk="0">
                    <a:moveTo>
                      <a:pt x="1179" y="0"/>
                    </a:moveTo>
                    <a:cubicBezTo>
                      <a:pt x="1171" y="0"/>
                      <a:pt x="1162" y="4"/>
                      <a:pt x="1154" y="15"/>
                    </a:cubicBezTo>
                    <a:lnTo>
                      <a:pt x="1" y="807"/>
                    </a:lnTo>
                    <a:lnTo>
                      <a:pt x="1005" y="1692"/>
                    </a:lnTo>
                    <a:lnTo>
                      <a:pt x="1033" y="1720"/>
                    </a:lnTo>
                    <a:cubicBezTo>
                      <a:pt x="1062" y="1720"/>
                      <a:pt x="1062" y="1692"/>
                      <a:pt x="1090" y="1692"/>
                    </a:cubicBezTo>
                    <a:cubicBezTo>
                      <a:pt x="1090" y="1663"/>
                      <a:pt x="1090" y="1635"/>
                      <a:pt x="1062" y="1607"/>
                    </a:cubicBezTo>
                    <a:lnTo>
                      <a:pt x="177" y="807"/>
                    </a:lnTo>
                    <a:lnTo>
                      <a:pt x="1210" y="100"/>
                    </a:lnTo>
                    <a:cubicBezTo>
                      <a:pt x="1239" y="100"/>
                      <a:pt x="1239" y="72"/>
                      <a:pt x="1239" y="43"/>
                    </a:cubicBezTo>
                    <a:cubicBezTo>
                      <a:pt x="1219" y="23"/>
                      <a:pt x="1199"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4914266" y="2797633"/>
                <a:ext cx="31729" cy="50217"/>
              </a:xfrm>
              <a:custGeom>
                <a:avLst/>
                <a:gdLst/>
                <a:ahLst/>
                <a:cxnLst/>
                <a:rect l="l" t="t" r="r" b="b"/>
                <a:pathLst>
                  <a:path w="913" h="1445" extrusionOk="0">
                    <a:moveTo>
                      <a:pt x="913" y="1"/>
                    </a:moveTo>
                    <a:lnTo>
                      <a:pt x="0" y="616"/>
                    </a:lnTo>
                    <a:lnTo>
                      <a:pt x="913" y="1444"/>
                    </a:lnTo>
                    <a:lnTo>
                      <a:pt x="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4922364" y="2807329"/>
                <a:ext cx="19461" cy="13692"/>
              </a:xfrm>
              <a:custGeom>
                <a:avLst/>
                <a:gdLst/>
                <a:ahLst/>
                <a:cxnLst/>
                <a:rect l="l" t="t" r="r" b="b"/>
                <a:pathLst>
                  <a:path w="560" h="394" extrusionOk="0">
                    <a:moveTo>
                      <a:pt x="499" y="0"/>
                    </a:moveTo>
                    <a:cubicBezTo>
                      <a:pt x="491" y="0"/>
                      <a:pt x="483" y="4"/>
                      <a:pt x="475" y="12"/>
                    </a:cubicBezTo>
                    <a:lnTo>
                      <a:pt x="64" y="281"/>
                    </a:lnTo>
                    <a:cubicBezTo>
                      <a:pt x="29" y="281"/>
                      <a:pt x="1" y="337"/>
                      <a:pt x="29" y="366"/>
                    </a:cubicBezTo>
                    <a:cubicBezTo>
                      <a:pt x="29" y="366"/>
                      <a:pt x="64" y="394"/>
                      <a:pt x="93" y="394"/>
                    </a:cubicBezTo>
                    <a:cubicBezTo>
                      <a:pt x="93" y="394"/>
                      <a:pt x="93" y="366"/>
                      <a:pt x="121" y="366"/>
                    </a:cubicBezTo>
                    <a:lnTo>
                      <a:pt x="531" y="104"/>
                    </a:lnTo>
                    <a:cubicBezTo>
                      <a:pt x="560" y="104"/>
                      <a:pt x="560" y="76"/>
                      <a:pt x="560" y="40"/>
                    </a:cubicBezTo>
                    <a:cubicBezTo>
                      <a:pt x="540" y="20"/>
                      <a:pt x="519"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120037" y="2800587"/>
                <a:ext cx="65682" cy="36907"/>
              </a:xfrm>
              <a:custGeom>
                <a:avLst/>
                <a:gdLst/>
                <a:ahLst/>
                <a:cxnLst/>
                <a:rect l="l" t="t" r="r" b="b"/>
                <a:pathLst>
                  <a:path w="1890" h="1062" extrusionOk="0">
                    <a:moveTo>
                      <a:pt x="0" y="1"/>
                    </a:moveTo>
                    <a:lnTo>
                      <a:pt x="0" y="1062"/>
                    </a:lnTo>
                    <a:lnTo>
                      <a:pt x="1889" y="1062"/>
                    </a:lnTo>
                    <a:lnTo>
                      <a:pt x="1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133556" y="2826165"/>
                <a:ext cx="49210" cy="4205"/>
              </a:xfrm>
              <a:custGeom>
                <a:avLst/>
                <a:gdLst/>
                <a:ahLst/>
                <a:cxnLst/>
                <a:rect l="l" t="t" r="r" b="b"/>
                <a:pathLst>
                  <a:path w="1416" h="121" extrusionOk="0">
                    <a:moveTo>
                      <a:pt x="57" y="0"/>
                    </a:moveTo>
                    <a:cubicBezTo>
                      <a:pt x="29" y="0"/>
                      <a:pt x="1" y="29"/>
                      <a:pt x="1" y="64"/>
                    </a:cubicBezTo>
                    <a:cubicBezTo>
                      <a:pt x="1" y="92"/>
                      <a:pt x="29" y="121"/>
                      <a:pt x="57" y="121"/>
                    </a:cubicBezTo>
                    <a:lnTo>
                      <a:pt x="1352" y="121"/>
                    </a:lnTo>
                    <a:cubicBezTo>
                      <a:pt x="1380" y="121"/>
                      <a:pt x="1415" y="92"/>
                      <a:pt x="1415" y="64"/>
                    </a:cubicBezTo>
                    <a:cubicBezTo>
                      <a:pt x="1415" y="29"/>
                      <a:pt x="1380" y="0"/>
                      <a:pt x="1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9806631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56"/>
          <p:cNvSpPr txBox="1">
            <a:spLocks noGrp="1"/>
          </p:cNvSpPr>
          <p:nvPr>
            <p:ph type="title"/>
          </p:nvPr>
        </p:nvSpPr>
        <p:spPr>
          <a:xfrm>
            <a:off x="643924" y="3845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Methodology: model</a:t>
            </a:r>
            <a:endParaRPr dirty="0"/>
          </a:p>
        </p:txBody>
      </p:sp>
      <p:sp>
        <p:nvSpPr>
          <p:cNvPr id="2171" name="Google Shape;2171;p56"/>
          <p:cNvSpPr txBox="1"/>
          <p:nvPr/>
        </p:nvSpPr>
        <p:spPr>
          <a:xfrm>
            <a:off x="6071329" y="2270479"/>
            <a:ext cx="23529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Model serving</a:t>
            </a:r>
            <a:endParaRPr sz="1800" b="1" dirty="0">
              <a:solidFill>
                <a:schemeClr val="dk1"/>
              </a:solidFill>
              <a:latin typeface="Poppins"/>
              <a:ea typeface="Poppins"/>
              <a:cs typeface="Poppins"/>
              <a:sym typeface="Poppins"/>
            </a:endParaRPr>
          </a:p>
        </p:txBody>
      </p:sp>
      <p:sp>
        <p:nvSpPr>
          <p:cNvPr id="2172" name="Google Shape;2172;p56"/>
          <p:cNvSpPr txBox="1"/>
          <p:nvPr/>
        </p:nvSpPr>
        <p:spPr>
          <a:xfrm>
            <a:off x="6071325" y="2724162"/>
            <a:ext cx="2352900" cy="79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In Charge of hosting the built models to the public internet</a:t>
            </a:r>
            <a:endParaRPr dirty="0">
              <a:solidFill>
                <a:schemeClr val="dk1"/>
              </a:solidFill>
              <a:latin typeface="Lato"/>
              <a:ea typeface="Lato"/>
              <a:cs typeface="Lato"/>
              <a:sym typeface="Lato"/>
            </a:endParaRPr>
          </a:p>
        </p:txBody>
      </p:sp>
      <p:sp>
        <p:nvSpPr>
          <p:cNvPr id="2173" name="Google Shape;2173;p56"/>
          <p:cNvSpPr txBox="1"/>
          <p:nvPr/>
        </p:nvSpPr>
        <p:spPr>
          <a:xfrm>
            <a:off x="2094271" y="1322037"/>
            <a:ext cx="4954753" cy="580122"/>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2400" b="1" dirty="0">
                <a:solidFill>
                  <a:schemeClr val="dk1"/>
                </a:solidFill>
                <a:latin typeface="Poppins"/>
                <a:ea typeface="Poppins"/>
                <a:cs typeface="Poppins"/>
                <a:sym typeface="Poppins"/>
              </a:rPr>
              <a:t>Model development module</a:t>
            </a:r>
            <a:endParaRPr sz="2400" b="1" dirty="0">
              <a:solidFill>
                <a:schemeClr val="dk1"/>
              </a:solidFill>
              <a:latin typeface="Poppins"/>
              <a:ea typeface="Poppins"/>
              <a:cs typeface="Poppins"/>
              <a:sym typeface="Poppins"/>
            </a:endParaRPr>
          </a:p>
        </p:txBody>
      </p:sp>
      <p:sp>
        <p:nvSpPr>
          <p:cNvPr id="2174" name="Google Shape;2174;p56"/>
          <p:cNvSpPr txBox="1"/>
          <p:nvPr/>
        </p:nvSpPr>
        <p:spPr>
          <a:xfrm>
            <a:off x="3395512" y="2268710"/>
            <a:ext cx="23529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Modelling</a:t>
            </a:r>
            <a:endParaRPr sz="1800" b="1" dirty="0">
              <a:solidFill>
                <a:schemeClr val="dk1"/>
              </a:solidFill>
              <a:latin typeface="Poppins"/>
              <a:ea typeface="Poppins"/>
              <a:cs typeface="Poppins"/>
              <a:sym typeface="Poppins"/>
            </a:endParaRPr>
          </a:p>
        </p:txBody>
      </p:sp>
      <p:sp>
        <p:nvSpPr>
          <p:cNvPr id="2175" name="Google Shape;2175;p56"/>
          <p:cNvSpPr txBox="1"/>
          <p:nvPr/>
        </p:nvSpPr>
        <p:spPr>
          <a:xfrm>
            <a:off x="3395688" y="2724162"/>
            <a:ext cx="2352900" cy="79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Single directory module for housing multiple models implementations</a:t>
            </a:r>
            <a:endParaRPr dirty="0">
              <a:solidFill>
                <a:schemeClr val="dk1"/>
              </a:solidFill>
              <a:latin typeface="Lato"/>
              <a:ea typeface="Lato"/>
              <a:cs typeface="Lato"/>
              <a:sym typeface="Lato"/>
            </a:endParaRPr>
          </a:p>
        </p:txBody>
      </p:sp>
      <p:sp>
        <p:nvSpPr>
          <p:cNvPr id="2176" name="Google Shape;2176;p56"/>
          <p:cNvSpPr txBox="1"/>
          <p:nvPr/>
        </p:nvSpPr>
        <p:spPr>
          <a:xfrm>
            <a:off x="479387" y="2270479"/>
            <a:ext cx="3318194"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Cleaning &amp; preprocessing</a:t>
            </a:r>
            <a:endParaRPr sz="1800" b="1" dirty="0">
              <a:solidFill>
                <a:schemeClr val="dk1"/>
              </a:solidFill>
              <a:latin typeface="Poppins"/>
              <a:ea typeface="Poppins"/>
              <a:cs typeface="Poppins"/>
              <a:sym typeface="Poppins"/>
            </a:endParaRPr>
          </a:p>
        </p:txBody>
      </p:sp>
      <p:sp>
        <p:nvSpPr>
          <p:cNvPr id="2177" name="Google Shape;2177;p56"/>
          <p:cNvSpPr txBox="1"/>
          <p:nvPr/>
        </p:nvSpPr>
        <p:spPr>
          <a:xfrm>
            <a:off x="720050" y="2724162"/>
            <a:ext cx="2352900" cy="1633986"/>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Json parsing, stemming, stop words removal, arbitrary character removal, thresholding, equalization, limit setting and feature extraction.</a:t>
            </a:r>
            <a:endParaRPr dirty="0">
              <a:solidFill>
                <a:schemeClr val="dk1"/>
              </a:solidFill>
              <a:latin typeface="Lato"/>
              <a:ea typeface="Lato"/>
              <a:cs typeface="Lato"/>
              <a:sym typeface="Lato"/>
            </a:endParaRPr>
          </a:p>
        </p:txBody>
      </p:sp>
      <p:cxnSp>
        <p:nvCxnSpPr>
          <p:cNvPr id="2184" name="Google Shape;2184;p56"/>
          <p:cNvCxnSpPr>
            <a:cxnSpLocks/>
            <a:stCxn id="2173" idx="2"/>
            <a:endCxn id="2176" idx="0"/>
          </p:cNvCxnSpPr>
          <p:nvPr/>
        </p:nvCxnSpPr>
        <p:spPr>
          <a:xfrm rot="5400000">
            <a:off x="3170906" y="869737"/>
            <a:ext cx="368320" cy="2433164"/>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185" name="Google Shape;2185;p56"/>
          <p:cNvCxnSpPr>
            <a:cxnSpLocks/>
            <a:stCxn id="2173" idx="2"/>
            <a:endCxn id="2171" idx="0"/>
          </p:cNvCxnSpPr>
          <p:nvPr/>
        </p:nvCxnSpPr>
        <p:spPr>
          <a:xfrm rot="16200000" flipH="1">
            <a:off x="5725553" y="748253"/>
            <a:ext cx="368320" cy="2676131"/>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186" name="Google Shape;2186;p56"/>
          <p:cNvCxnSpPr>
            <a:cxnSpLocks/>
            <a:stCxn id="2173" idx="2"/>
            <a:endCxn id="2174" idx="0"/>
          </p:cNvCxnSpPr>
          <p:nvPr/>
        </p:nvCxnSpPr>
        <p:spPr>
          <a:xfrm rot="16200000" flipH="1">
            <a:off x="4388530" y="2085277"/>
            <a:ext cx="366551" cy="314"/>
          </a:xfrm>
          <a:prstGeom prst="bentConnector3">
            <a:avLst>
              <a:gd name="adj1" fmla="val 50000"/>
            </a:avLst>
          </a:prstGeom>
          <a:noFill/>
          <a:ln w="9525" cap="flat" cmpd="sng">
            <a:solidFill>
              <a:schemeClr val="accent4"/>
            </a:solidFill>
            <a:prstDash val="solid"/>
            <a:round/>
            <a:headEnd type="none" w="med" len="med"/>
            <a:tailEnd type="none" w="med" len="med"/>
          </a:ln>
        </p:spPr>
      </p:cxnSp>
      <p:grpSp>
        <p:nvGrpSpPr>
          <p:cNvPr id="2193" name="Google Shape;2193;p56"/>
          <p:cNvGrpSpPr/>
          <p:nvPr/>
        </p:nvGrpSpPr>
        <p:grpSpPr>
          <a:xfrm>
            <a:off x="8014354" y="1234447"/>
            <a:ext cx="234788" cy="188409"/>
            <a:chOff x="6428979" y="917397"/>
            <a:chExt cx="234788" cy="188409"/>
          </a:xfrm>
        </p:grpSpPr>
        <p:sp>
          <p:nvSpPr>
            <p:cNvPr id="2194" name="Google Shape;2194;p56"/>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169"/>
        <p:cNvGrpSpPr/>
        <p:nvPr/>
      </p:nvGrpSpPr>
      <p:grpSpPr>
        <a:xfrm>
          <a:off x="0" y="0"/>
          <a:ext cx="0" cy="0"/>
          <a:chOff x="0" y="0"/>
          <a:chExt cx="0" cy="0"/>
        </a:xfrm>
      </p:grpSpPr>
      <p:sp>
        <p:nvSpPr>
          <p:cNvPr id="2170" name="Google Shape;2170;p56"/>
          <p:cNvSpPr txBox="1">
            <a:spLocks noGrp="1"/>
          </p:cNvSpPr>
          <p:nvPr>
            <p:ph type="title"/>
          </p:nvPr>
        </p:nvSpPr>
        <p:spPr>
          <a:xfrm>
            <a:off x="643924" y="38455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Methodology: webserver</a:t>
            </a:r>
            <a:endParaRPr dirty="0"/>
          </a:p>
        </p:txBody>
      </p:sp>
      <p:sp>
        <p:nvSpPr>
          <p:cNvPr id="2171" name="Google Shape;2171;p56"/>
          <p:cNvSpPr txBox="1"/>
          <p:nvPr/>
        </p:nvSpPr>
        <p:spPr>
          <a:xfrm>
            <a:off x="6071329" y="2270479"/>
            <a:ext cx="23529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Database</a:t>
            </a:r>
            <a:endParaRPr sz="1800" b="1" dirty="0">
              <a:solidFill>
                <a:schemeClr val="dk1"/>
              </a:solidFill>
              <a:latin typeface="Poppins"/>
              <a:ea typeface="Poppins"/>
              <a:cs typeface="Poppins"/>
              <a:sym typeface="Poppins"/>
            </a:endParaRPr>
          </a:p>
        </p:txBody>
      </p:sp>
      <p:sp>
        <p:nvSpPr>
          <p:cNvPr id="2172" name="Google Shape;2172;p56"/>
          <p:cNvSpPr txBox="1"/>
          <p:nvPr/>
        </p:nvSpPr>
        <p:spPr>
          <a:xfrm>
            <a:off x="6071325" y="2724162"/>
            <a:ext cx="2352900" cy="794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Added and meant to store previous text classification and retrive them</a:t>
            </a:r>
            <a:endParaRPr dirty="0">
              <a:solidFill>
                <a:schemeClr val="dk1"/>
              </a:solidFill>
              <a:latin typeface="Lato"/>
              <a:ea typeface="Lato"/>
              <a:cs typeface="Lato"/>
              <a:sym typeface="Lato"/>
            </a:endParaRPr>
          </a:p>
        </p:txBody>
      </p:sp>
      <p:sp>
        <p:nvSpPr>
          <p:cNvPr id="2173" name="Google Shape;2173;p56"/>
          <p:cNvSpPr txBox="1"/>
          <p:nvPr/>
        </p:nvSpPr>
        <p:spPr>
          <a:xfrm>
            <a:off x="2094271" y="1322037"/>
            <a:ext cx="4954753" cy="580122"/>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2400" b="1" dirty="0">
                <a:solidFill>
                  <a:schemeClr val="dk1"/>
                </a:solidFill>
                <a:latin typeface="Poppins"/>
                <a:ea typeface="Poppins"/>
                <a:cs typeface="Poppins"/>
                <a:sym typeface="Poppins"/>
              </a:rPr>
              <a:t>Webserver development</a:t>
            </a:r>
            <a:endParaRPr sz="2400" b="1" dirty="0">
              <a:solidFill>
                <a:schemeClr val="dk1"/>
              </a:solidFill>
              <a:latin typeface="Poppins"/>
              <a:ea typeface="Poppins"/>
              <a:cs typeface="Poppins"/>
              <a:sym typeface="Poppins"/>
            </a:endParaRPr>
          </a:p>
        </p:txBody>
      </p:sp>
      <p:sp>
        <p:nvSpPr>
          <p:cNvPr id="2174" name="Google Shape;2174;p56"/>
          <p:cNvSpPr txBox="1"/>
          <p:nvPr/>
        </p:nvSpPr>
        <p:spPr>
          <a:xfrm>
            <a:off x="3395512" y="2268710"/>
            <a:ext cx="2352900"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routing</a:t>
            </a:r>
            <a:endParaRPr sz="1800" b="1" dirty="0">
              <a:solidFill>
                <a:schemeClr val="dk1"/>
              </a:solidFill>
              <a:latin typeface="Poppins"/>
              <a:ea typeface="Poppins"/>
              <a:cs typeface="Poppins"/>
              <a:sym typeface="Poppins"/>
            </a:endParaRPr>
          </a:p>
        </p:txBody>
      </p:sp>
      <p:sp>
        <p:nvSpPr>
          <p:cNvPr id="2175" name="Google Shape;2175;p56"/>
          <p:cNvSpPr txBox="1"/>
          <p:nvPr/>
        </p:nvSpPr>
        <p:spPr>
          <a:xfrm>
            <a:off x="3395688" y="2724161"/>
            <a:ext cx="2352900" cy="1582367"/>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Handles the network communication between the model server and the web server and acts as the middleman</a:t>
            </a:r>
            <a:endParaRPr dirty="0">
              <a:solidFill>
                <a:schemeClr val="dk1"/>
              </a:solidFill>
              <a:latin typeface="Lato"/>
              <a:ea typeface="Lato"/>
              <a:cs typeface="Lato"/>
              <a:sym typeface="Lato"/>
            </a:endParaRPr>
          </a:p>
        </p:txBody>
      </p:sp>
      <p:sp>
        <p:nvSpPr>
          <p:cNvPr id="2176" name="Google Shape;2176;p56"/>
          <p:cNvSpPr txBox="1"/>
          <p:nvPr/>
        </p:nvSpPr>
        <p:spPr>
          <a:xfrm>
            <a:off x="479387" y="2270479"/>
            <a:ext cx="3318194" cy="4572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tr-TR" sz="1800" b="1" dirty="0">
                <a:solidFill>
                  <a:schemeClr val="dk1"/>
                </a:solidFill>
                <a:latin typeface="Poppins"/>
                <a:ea typeface="Poppins"/>
                <a:cs typeface="Poppins"/>
                <a:sym typeface="Poppins"/>
              </a:rPr>
              <a:t>View module</a:t>
            </a:r>
            <a:endParaRPr sz="1800" b="1" dirty="0">
              <a:solidFill>
                <a:schemeClr val="dk1"/>
              </a:solidFill>
              <a:latin typeface="Poppins"/>
              <a:ea typeface="Poppins"/>
              <a:cs typeface="Poppins"/>
              <a:sym typeface="Poppins"/>
            </a:endParaRPr>
          </a:p>
        </p:txBody>
      </p:sp>
      <p:sp>
        <p:nvSpPr>
          <p:cNvPr id="2177" name="Google Shape;2177;p56"/>
          <p:cNvSpPr txBox="1"/>
          <p:nvPr/>
        </p:nvSpPr>
        <p:spPr>
          <a:xfrm>
            <a:off x="720050" y="2724162"/>
            <a:ext cx="2352900" cy="114729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The view module implements the user interface for end users to interact</a:t>
            </a:r>
            <a:endParaRPr dirty="0">
              <a:solidFill>
                <a:schemeClr val="dk1"/>
              </a:solidFill>
              <a:latin typeface="Lato"/>
              <a:ea typeface="Lato"/>
              <a:cs typeface="Lato"/>
              <a:sym typeface="Lato"/>
            </a:endParaRPr>
          </a:p>
        </p:txBody>
      </p:sp>
      <p:cxnSp>
        <p:nvCxnSpPr>
          <p:cNvPr id="2184" name="Google Shape;2184;p56"/>
          <p:cNvCxnSpPr>
            <a:cxnSpLocks/>
            <a:stCxn id="2173" idx="2"/>
            <a:endCxn id="2176" idx="0"/>
          </p:cNvCxnSpPr>
          <p:nvPr/>
        </p:nvCxnSpPr>
        <p:spPr>
          <a:xfrm rot="5400000">
            <a:off x="3170906" y="869737"/>
            <a:ext cx="368320" cy="2433164"/>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185" name="Google Shape;2185;p56"/>
          <p:cNvCxnSpPr>
            <a:cxnSpLocks/>
            <a:stCxn id="2173" idx="2"/>
            <a:endCxn id="2171" idx="0"/>
          </p:cNvCxnSpPr>
          <p:nvPr/>
        </p:nvCxnSpPr>
        <p:spPr>
          <a:xfrm rot="16200000" flipH="1">
            <a:off x="5725553" y="748253"/>
            <a:ext cx="368320" cy="2676131"/>
          </a:xfrm>
          <a:prstGeom prst="bentConnector3">
            <a:avLst>
              <a:gd name="adj1" fmla="val 50000"/>
            </a:avLst>
          </a:prstGeom>
          <a:noFill/>
          <a:ln w="9525" cap="flat" cmpd="sng">
            <a:solidFill>
              <a:schemeClr val="accent4"/>
            </a:solidFill>
            <a:prstDash val="solid"/>
            <a:round/>
            <a:headEnd type="none" w="med" len="med"/>
            <a:tailEnd type="none" w="med" len="med"/>
          </a:ln>
        </p:spPr>
      </p:cxnSp>
      <p:cxnSp>
        <p:nvCxnSpPr>
          <p:cNvPr id="2186" name="Google Shape;2186;p56"/>
          <p:cNvCxnSpPr>
            <a:cxnSpLocks/>
            <a:stCxn id="2173" idx="2"/>
            <a:endCxn id="2174" idx="0"/>
          </p:cNvCxnSpPr>
          <p:nvPr/>
        </p:nvCxnSpPr>
        <p:spPr>
          <a:xfrm rot="16200000" flipH="1">
            <a:off x="4388530" y="2085277"/>
            <a:ext cx="366551" cy="314"/>
          </a:xfrm>
          <a:prstGeom prst="bentConnector3">
            <a:avLst>
              <a:gd name="adj1" fmla="val 50000"/>
            </a:avLst>
          </a:prstGeom>
          <a:noFill/>
          <a:ln w="9525" cap="flat" cmpd="sng">
            <a:solidFill>
              <a:schemeClr val="accent4"/>
            </a:solidFill>
            <a:prstDash val="solid"/>
            <a:round/>
            <a:headEnd type="none" w="med" len="med"/>
            <a:tailEnd type="none" w="med" len="med"/>
          </a:ln>
        </p:spPr>
      </p:cxnSp>
      <p:grpSp>
        <p:nvGrpSpPr>
          <p:cNvPr id="2193" name="Google Shape;2193;p56"/>
          <p:cNvGrpSpPr/>
          <p:nvPr/>
        </p:nvGrpSpPr>
        <p:grpSpPr>
          <a:xfrm>
            <a:off x="8014354" y="1234447"/>
            <a:ext cx="234788" cy="188409"/>
            <a:chOff x="6428979" y="917397"/>
            <a:chExt cx="234788" cy="188409"/>
          </a:xfrm>
        </p:grpSpPr>
        <p:sp>
          <p:nvSpPr>
            <p:cNvPr id="2194" name="Google Shape;2194;p56"/>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56"/>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64041114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717929" y="2408590"/>
            <a:ext cx="44445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Courses Used</a:t>
            </a:r>
            <a:endParaRPr dirty="0"/>
          </a:p>
        </p:txBody>
      </p:sp>
      <p:sp>
        <p:nvSpPr>
          <p:cNvPr id="910" name="Google Shape;910;p41"/>
          <p:cNvSpPr txBox="1">
            <a:spLocks noGrp="1"/>
          </p:cNvSpPr>
          <p:nvPr>
            <p:ph type="title" idx="2"/>
          </p:nvPr>
        </p:nvSpPr>
        <p:spPr>
          <a:xfrm>
            <a:off x="713225" y="1322859"/>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a:t>
            </a:r>
            <a:r>
              <a:rPr lang="tr-TR" dirty="0"/>
              <a:t>6</a:t>
            </a:r>
            <a:endParaRPr dirty="0"/>
          </a:p>
        </p:txBody>
      </p:sp>
      <p:sp>
        <p:nvSpPr>
          <p:cNvPr id="912" name="Google Shape;912;p41"/>
          <p:cNvSpPr/>
          <p:nvPr/>
        </p:nvSpPr>
        <p:spPr>
          <a:xfrm>
            <a:off x="5294150" y="10129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4091402" y="4414375"/>
            <a:ext cx="367931" cy="258297"/>
            <a:chOff x="4992850" y="4345375"/>
            <a:chExt cx="619413" cy="638400"/>
          </a:xfrm>
        </p:grpSpPr>
        <p:sp>
          <p:nvSpPr>
            <p:cNvPr id="914" name="Google Shape;914;p41"/>
            <p:cNvSpPr/>
            <p:nvPr/>
          </p:nvSpPr>
          <p:spPr>
            <a:xfrm>
              <a:off x="4992850"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0800000">
              <a:off x="5386363"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1"/>
          <p:cNvSpPr/>
          <p:nvPr/>
        </p:nvSpPr>
        <p:spPr>
          <a:xfrm>
            <a:off x="6956400" y="4144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18C5F459-EA31-BD8C-C072-CAC8E4B8BB20}"/>
              </a:ext>
            </a:extLst>
          </p:cNvPr>
          <p:cNvPicPr>
            <a:picLocks noChangeAspect="1"/>
          </p:cNvPicPr>
          <p:nvPr/>
        </p:nvPicPr>
        <p:blipFill>
          <a:blip r:embed="rId3"/>
          <a:stretch>
            <a:fillRect/>
          </a:stretch>
        </p:blipFill>
        <p:spPr>
          <a:xfrm>
            <a:off x="5131075" y="584281"/>
            <a:ext cx="3353091" cy="3974937"/>
          </a:xfrm>
          <a:prstGeom prst="rect">
            <a:avLst/>
          </a:prstGeom>
        </p:spPr>
      </p:pic>
    </p:spTree>
    <p:extLst>
      <p:ext uri="{BB962C8B-B14F-4D97-AF65-F5344CB8AC3E}">
        <p14:creationId xmlns:p14="http://schemas.microsoft.com/office/powerpoint/2010/main" val="3487816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Google Shape;677;p39"/>
          <p:cNvGrpSpPr/>
          <p:nvPr/>
        </p:nvGrpSpPr>
        <p:grpSpPr>
          <a:xfrm flipH="1">
            <a:off x="6126500" y="838493"/>
            <a:ext cx="2697874" cy="3765515"/>
            <a:chOff x="-5808398" y="445034"/>
            <a:chExt cx="2883268" cy="4024276"/>
          </a:xfrm>
        </p:grpSpPr>
        <p:sp>
          <p:nvSpPr>
            <p:cNvPr id="678" name="Google Shape;678;p39"/>
            <p:cNvSpPr/>
            <p:nvPr/>
          </p:nvSpPr>
          <p:spPr>
            <a:xfrm rot="2744938">
              <a:off x="-3819530" y="1542726"/>
              <a:ext cx="754654" cy="70857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rot="6300017">
              <a:off x="-5588098" y="1340012"/>
              <a:ext cx="2259327" cy="2189777"/>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9"/>
            <p:cNvGrpSpPr/>
            <p:nvPr/>
          </p:nvGrpSpPr>
          <p:grpSpPr>
            <a:xfrm>
              <a:off x="-5163380" y="1291096"/>
              <a:ext cx="1547505" cy="3178214"/>
              <a:chOff x="-2207555" y="876296"/>
              <a:chExt cx="1547505" cy="3178214"/>
            </a:xfrm>
          </p:grpSpPr>
          <p:grpSp>
            <p:nvGrpSpPr>
              <p:cNvPr id="681" name="Google Shape;681;p39"/>
              <p:cNvGrpSpPr/>
              <p:nvPr/>
            </p:nvGrpSpPr>
            <p:grpSpPr>
              <a:xfrm>
                <a:off x="-2207555" y="876296"/>
                <a:ext cx="1547505" cy="3178214"/>
                <a:chOff x="-6810083" y="-1297691"/>
                <a:chExt cx="5037450" cy="10345749"/>
              </a:xfrm>
            </p:grpSpPr>
            <p:sp>
              <p:nvSpPr>
                <p:cNvPr id="682" name="Google Shape;682;p39"/>
                <p:cNvSpPr/>
                <p:nvPr/>
              </p:nvSpPr>
              <p:spPr>
                <a:xfrm>
                  <a:off x="-5891066" y="-605503"/>
                  <a:ext cx="3025992" cy="1331357"/>
                </a:xfrm>
                <a:custGeom>
                  <a:avLst/>
                  <a:gdLst/>
                  <a:ahLst/>
                  <a:cxnLst/>
                  <a:rect l="l" t="t" r="r" b="b"/>
                  <a:pathLst>
                    <a:path w="6457" h="2841" extrusionOk="0">
                      <a:moveTo>
                        <a:pt x="3104" y="1"/>
                      </a:moveTo>
                      <a:cubicBezTo>
                        <a:pt x="2964" y="175"/>
                        <a:pt x="2740" y="226"/>
                        <a:pt x="2506" y="226"/>
                      </a:cubicBezTo>
                      <a:cubicBezTo>
                        <a:pt x="2448" y="226"/>
                        <a:pt x="2390" y="223"/>
                        <a:pt x="2332" y="218"/>
                      </a:cubicBezTo>
                      <a:cubicBezTo>
                        <a:pt x="2068" y="175"/>
                        <a:pt x="1804" y="64"/>
                        <a:pt x="1518" y="64"/>
                      </a:cubicBezTo>
                      <a:cubicBezTo>
                        <a:pt x="1495" y="63"/>
                        <a:pt x="1472" y="63"/>
                        <a:pt x="1449" y="63"/>
                      </a:cubicBezTo>
                      <a:cubicBezTo>
                        <a:pt x="1098" y="63"/>
                        <a:pt x="756" y="213"/>
                        <a:pt x="508" y="461"/>
                      </a:cubicBezTo>
                      <a:cubicBezTo>
                        <a:pt x="22" y="947"/>
                        <a:pt x="1" y="1804"/>
                        <a:pt x="440" y="2311"/>
                      </a:cubicBezTo>
                      <a:cubicBezTo>
                        <a:pt x="709" y="2606"/>
                        <a:pt x="1111" y="2760"/>
                        <a:pt x="1503" y="2760"/>
                      </a:cubicBezTo>
                      <a:cubicBezTo>
                        <a:pt x="1788" y="2760"/>
                        <a:pt x="2068" y="2679"/>
                        <a:pt x="2290" y="2512"/>
                      </a:cubicBezTo>
                      <a:lnTo>
                        <a:pt x="5372" y="2840"/>
                      </a:lnTo>
                      <a:cubicBezTo>
                        <a:pt x="5880" y="2819"/>
                        <a:pt x="6345" y="2380"/>
                        <a:pt x="6409" y="1851"/>
                      </a:cubicBezTo>
                      <a:cubicBezTo>
                        <a:pt x="6456" y="1344"/>
                        <a:pt x="6060" y="815"/>
                        <a:pt x="5552" y="704"/>
                      </a:cubicBezTo>
                      <a:cubicBezTo>
                        <a:pt x="5351" y="662"/>
                        <a:pt x="5156" y="683"/>
                        <a:pt x="4955" y="593"/>
                      </a:cubicBezTo>
                      <a:cubicBezTo>
                        <a:pt x="4759" y="530"/>
                        <a:pt x="4558" y="350"/>
                        <a:pt x="4648" y="175"/>
                      </a:cubicBezTo>
                      <a:cubicBezTo>
                        <a:pt x="4119" y="86"/>
                        <a:pt x="3633" y="64"/>
                        <a:pt x="3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4661805" y="-429293"/>
                  <a:ext cx="805588" cy="1217013"/>
                </a:xfrm>
                <a:custGeom>
                  <a:avLst/>
                  <a:gdLst/>
                  <a:ahLst/>
                  <a:cxnLst/>
                  <a:rect l="l" t="t" r="r" b="b"/>
                  <a:pathLst>
                    <a:path w="1719" h="2597" extrusionOk="0">
                      <a:moveTo>
                        <a:pt x="571" y="0"/>
                      </a:moveTo>
                      <a:lnTo>
                        <a:pt x="0" y="1803"/>
                      </a:lnTo>
                      <a:lnTo>
                        <a:pt x="85" y="2464"/>
                      </a:lnTo>
                      <a:lnTo>
                        <a:pt x="1718" y="2596"/>
                      </a:lnTo>
                      <a:lnTo>
                        <a:pt x="1718" y="2596"/>
                      </a:lnTo>
                      <a:lnTo>
                        <a:pt x="1586" y="2068"/>
                      </a:lnTo>
                      <a:lnTo>
                        <a:pt x="1607" y="878"/>
                      </a:lnTo>
                      <a:lnTo>
                        <a:pt x="571" y="0"/>
                      </a:ln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4218476" y="-119525"/>
                  <a:ext cx="359900" cy="463475"/>
                </a:xfrm>
                <a:custGeom>
                  <a:avLst/>
                  <a:gdLst/>
                  <a:ahLst/>
                  <a:cxnLst/>
                  <a:rect l="l" t="t" r="r" b="b"/>
                  <a:pathLst>
                    <a:path w="662" h="989" extrusionOk="0">
                      <a:moveTo>
                        <a:pt x="349" y="0"/>
                      </a:moveTo>
                      <a:cubicBezTo>
                        <a:pt x="244" y="43"/>
                        <a:pt x="133" y="85"/>
                        <a:pt x="0" y="132"/>
                      </a:cubicBezTo>
                      <a:cubicBezTo>
                        <a:pt x="85" y="481"/>
                        <a:pt x="328" y="814"/>
                        <a:pt x="640" y="989"/>
                      </a:cubicBezTo>
                      <a:lnTo>
                        <a:pt x="661" y="265"/>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777185" y="415673"/>
                  <a:ext cx="2961320" cy="743704"/>
                </a:xfrm>
                <a:custGeom>
                  <a:avLst/>
                  <a:gdLst/>
                  <a:ahLst/>
                  <a:cxnLst/>
                  <a:rect l="l" t="t" r="r" b="b"/>
                  <a:pathLst>
                    <a:path w="6319" h="1587" extrusionOk="0">
                      <a:moveTo>
                        <a:pt x="2380" y="0"/>
                      </a:moveTo>
                      <a:cubicBezTo>
                        <a:pt x="2380" y="0"/>
                        <a:pt x="1455" y="90"/>
                        <a:pt x="1058" y="265"/>
                      </a:cubicBezTo>
                      <a:cubicBezTo>
                        <a:pt x="746" y="397"/>
                        <a:pt x="1" y="1586"/>
                        <a:pt x="1" y="1586"/>
                      </a:cubicBezTo>
                      <a:lnTo>
                        <a:pt x="6319" y="1586"/>
                      </a:lnTo>
                      <a:cubicBezTo>
                        <a:pt x="6319" y="1586"/>
                        <a:pt x="5595" y="619"/>
                        <a:pt x="5351" y="465"/>
                      </a:cubicBezTo>
                      <a:cubicBezTo>
                        <a:pt x="5087" y="312"/>
                        <a:pt x="3966" y="265"/>
                        <a:pt x="3966" y="265"/>
                      </a:cubicBezTo>
                      <a:cubicBezTo>
                        <a:pt x="3827" y="438"/>
                        <a:pt x="3651" y="503"/>
                        <a:pt x="3468" y="503"/>
                      </a:cubicBezTo>
                      <a:cubicBezTo>
                        <a:pt x="2954" y="503"/>
                        <a:pt x="2380" y="0"/>
                        <a:pt x="2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4446227" y="-1297691"/>
                  <a:ext cx="1095206" cy="1449449"/>
                </a:xfrm>
                <a:custGeom>
                  <a:avLst/>
                  <a:gdLst/>
                  <a:ahLst/>
                  <a:cxnLst/>
                  <a:rect l="l" t="t" r="r" b="b"/>
                  <a:pathLst>
                    <a:path w="2337" h="3093" extrusionOk="0">
                      <a:moveTo>
                        <a:pt x="1228" y="0"/>
                      </a:moveTo>
                      <a:cubicBezTo>
                        <a:pt x="842" y="0"/>
                        <a:pt x="583" y="151"/>
                        <a:pt x="397" y="352"/>
                      </a:cubicBezTo>
                      <a:cubicBezTo>
                        <a:pt x="174" y="595"/>
                        <a:pt x="69" y="928"/>
                        <a:pt x="21" y="1124"/>
                      </a:cubicBezTo>
                      <a:lnTo>
                        <a:pt x="21" y="1166"/>
                      </a:lnTo>
                      <a:lnTo>
                        <a:pt x="21" y="1192"/>
                      </a:lnTo>
                      <a:lnTo>
                        <a:pt x="0" y="1192"/>
                      </a:lnTo>
                      <a:lnTo>
                        <a:pt x="0" y="1214"/>
                      </a:lnTo>
                      <a:lnTo>
                        <a:pt x="0" y="1256"/>
                      </a:lnTo>
                      <a:lnTo>
                        <a:pt x="0" y="1298"/>
                      </a:lnTo>
                      <a:lnTo>
                        <a:pt x="21" y="1367"/>
                      </a:lnTo>
                      <a:lnTo>
                        <a:pt x="418" y="2710"/>
                      </a:lnTo>
                      <a:cubicBezTo>
                        <a:pt x="418" y="2710"/>
                        <a:pt x="742" y="3093"/>
                        <a:pt x="1197" y="3093"/>
                      </a:cubicBezTo>
                      <a:cubicBezTo>
                        <a:pt x="1369" y="3093"/>
                        <a:pt x="1561" y="3037"/>
                        <a:pt x="1761" y="2884"/>
                      </a:cubicBezTo>
                      <a:cubicBezTo>
                        <a:pt x="2157" y="2578"/>
                        <a:pt x="2337" y="1721"/>
                        <a:pt x="2205" y="992"/>
                      </a:cubicBezTo>
                      <a:cubicBezTo>
                        <a:pt x="2184" y="970"/>
                        <a:pt x="2184" y="949"/>
                        <a:pt x="2184" y="928"/>
                      </a:cubicBezTo>
                      <a:lnTo>
                        <a:pt x="2184" y="902"/>
                      </a:lnTo>
                      <a:cubicBezTo>
                        <a:pt x="2157" y="881"/>
                        <a:pt x="2157" y="859"/>
                        <a:pt x="2157" y="838"/>
                      </a:cubicBezTo>
                      <a:lnTo>
                        <a:pt x="2157" y="817"/>
                      </a:lnTo>
                      <a:cubicBezTo>
                        <a:pt x="2136" y="796"/>
                        <a:pt x="2136" y="796"/>
                        <a:pt x="2136" y="770"/>
                      </a:cubicBezTo>
                      <a:cubicBezTo>
                        <a:pt x="2136" y="748"/>
                        <a:pt x="2115" y="727"/>
                        <a:pt x="2115" y="706"/>
                      </a:cubicBezTo>
                      <a:cubicBezTo>
                        <a:pt x="2025" y="463"/>
                        <a:pt x="1919" y="267"/>
                        <a:pt x="1739" y="156"/>
                      </a:cubicBezTo>
                      <a:cubicBezTo>
                        <a:pt x="1697" y="109"/>
                        <a:pt x="1655" y="88"/>
                        <a:pt x="1607" y="66"/>
                      </a:cubicBezTo>
                      <a:cubicBezTo>
                        <a:pt x="1586" y="66"/>
                        <a:pt x="1565" y="66"/>
                        <a:pt x="1544" y="45"/>
                      </a:cubicBezTo>
                      <a:cubicBezTo>
                        <a:pt x="1523" y="45"/>
                        <a:pt x="1496" y="45"/>
                        <a:pt x="1496" y="24"/>
                      </a:cubicBezTo>
                      <a:cubicBezTo>
                        <a:pt x="1433" y="24"/>
                        <a:pt x="1390" y="24"/>
                        <a:pt x="1343" y="3"/>
                      </a:cubicBezTo>
                      <a:lnTo>
                        <a:pt x="1322" y="3"/>
                      </a:lnTo>
                      <a:cubicBezTo>
                        <a:pt x="1290" y="1"/>
                        <a:pt x="1258" y="0"/>
                        <a:pt x="1228"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4622438" y="-781245"/>
                  <a:ext cx="332733" cy="428321"/>
                </a:xfrm>
                <a:custGeom>
                  <a:avLst/>
                  <a:gdLst/>
                  <a:ahLst/>
                  <a:cxnLst/>
                  <a:rect l="l" t="t" r="r" b="b"/>
                  <a:pathLst>
                    <a:path w="710" h="914" extrusionOk="0">
                      <a:moveTo>
                        <a:pt x="487" y="1"/>
                      </a:moveTo>
                      <a:cubicBezTo>
                        <a:pt x="397" y="1"/>
                        <a:pt x="313" y="22"/>
                        <a:pt x="223" y="90"/>
                      </a:cubicBezTo>
                      <a:cubicBezTo>
                        <a:pt x="69" y="223"/>
                        <a:pt x="1" y="461"/>
                        <a:pt x="91" y="661"/>
                      </a:cubicBezTo>
                      <a:cubicBezTo>
                        <a:pt x="167" y="811"/>
                        <a:pt x="353" y="914"/>
                        <a:pt x="531" y="914"/>
                      </a:cubicBezTo>
                      <a:cubicBezTo>
                        <a:pt x="561" y="914"/>
                        <a:pt x="590" y="911"/>
                        <a:pt x="619" y="905"/>
                      </a:cubicBezTo>
                      <a:lnTo>
                        <a:pt x="709" y="154"/>
                      </a:lnTo>
                      <a:cubicBezTo>
                        <a:pt x="662" y="64"/>
                        <a:pt x="577" y="22"/>
                        <a:pt x="487"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4436385" y="-1297691"/>
                  <a:ext cx="1001478" cy="565627"/>
                </a:xfrm>
                <a:custGeom>
                  <a:avLst/>
                  <a:gdLst/>
                  <a:ahLst/>
                  <a:cxnLst/>
                  <a:rect l="l" t="t" r="r" b="b"/>
                  <a:pathLst>
                    <a:path w="2137" h="1207" extrusionOk="0">
                      <a:moveTo>
                        <a:pt x="1207" y="0"/>
                      </a:moveTo>
                      <a:cubicBezTo>
                        <a:pt x="821" y="0"/>
                        <a:pt x="562" y="151"/>
                        <a:pt x="376" y="352"/>
                      </a:cubicBezTo>
                      <a:cubicBezTo>
                        <a:pt x="153" y="595"/>
                        <a:pt x="48" y="928"/>
                        <a:pt x="0" y="1124"/>
                      </a:cubicBezTo>
                      <a:cubicBezTo>
                        <a:pt x="92" y="1178"/>
                        <a:pt x="201" y="1207"/>
                        <a:pt x="311" y="1207"/>
                      </a:cubicBezTo>
                      <a:cubicBezTo>
                        <a:pt x="385" y="1207"/>
                        <a:pt x="459" y="1194"/>
                        <a:pt x="529" y="1166"/>
                      </a:cubicBezTo>
                      <a:cubicBezTo>
                        <a:pt x="751" y="1103"/>
                        <a:pt x="904" y="949"/>
                        <a:pt x="1058" y="770"/>
                      </a:cubicBezTo>
                      <a:cubicBezTo>
                        <a:pt x="1211" y="595"/>
                        <a:pt x="1343" y="373"/>
                        <a:pt x="1433" y="156"/>
                      </a:cubicBezTo>
                      <a:cubicBezTo>
                        <a:pt x="1454" y="241"/>
                        <a:pt x="1502" y="331"/>
                        <a:pt x="1544" y="421"/>
                      </a:cubicBezTo>
                      <a:cubicBezTo>
                        <a:pt x="1655" y="616"/>
                        <a:pt x="1851" y="796"/>
                        <a:pt x="2073" y="817"/>
                      </a:cubicBezTo>
                      <a:lnTo>
                        <a:pt x="2136" y="817"/>
                      </a:lnTo>
                      <a:cubicBezTo>
                        <a:pt x="2115" y="796"/>
                        <a:pt x="2115" y="796"/>
                        <a:pt x="2115" y="770"/>
                      </a:cubicBezTo>
                      <a:cubicBezTo>
                        <a:pt x="2115" y="748"/>
                        <a:pt x="2094" y="727"/>
                        <a:pt x="2094" y="706"/>
                      </a:cubicBezTo>
                      <a:cubicBezTo>
                        <a:pt x="2004" y="463"/>
                        <a:pt x="1898" y="267"/>
                        <a:pt x="1718" y="156"/>
                      </a:cubicBezTo>
                      <a:cubicBezTo>
                        <a:pt x="1676" y="109"/>
                        <a:pt x="1634" y="88"/>
                        <a:pt x="1586" y="66"/>
                      </a:cubicBezTo>
                      <a:cubicBezTo>
                        <a:pt x="1565" y="66"/>
                        <a:pt x="1544" y="66"/>
                        <a:pt x="1523" y="45"/>
                      </a:cubicBezTo>
                      <a:cubicBezTo>
                        <a:pt x="1502" y="45"/>
                        <a:pt x="1475" y="45"/>
                        <a:pt x="1475" y="24"/>
                      </a:cubicBezTo>
                      <a:cubicBezTo>
                        <a:pt x="1412" y="24"/>
                        <a:pt x="1369" y="24"/>
                        <a:pt x="1322" y="3"/>
                      </a:cubicBezTo>
                      <a:lnTo>
                        <a:pt x="1301" y="3"/>
                      </a:lnTo>
                      <a:cubicBezTo>
                        <a:pt x="1269" y="1"/>
                        <a:pt x="1237"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608755" y="8096285"/>
                  <a:ext cx="1836122" cy="951772"/>
                </a:xfrm>
                <a:custGeom>
                  <a:avLst/>
                  <a:gdLst/>
                  <a:ahLst/>
                  <a:cxnLst/>
                  <a:rect l="l" t="t" r="r" b="b"/>
                  <a:pathLst>
                    <a:path w="3918" h="2031" extrusionOk="0">
                      <a:moveTo>
                        <a:pt x="0" y="1"/>
                      </a:moveTo>
                      <a:lnTo>
                        <a:pt x="217" y="2031"/>
                      </a:lnTo>
                      <a:lnTo>
                        <a:pt x="3918" y="2031"/>
                      </a:lnTo>
                      <a:cubicBezTo>
                        <a:pt x="3918" y="1740"/>
                        <a:pt x="3764" y="1502"/>
                        <a:pt x="3542" y="1370"/>
                      </a:cubicBezTo>
                      <a:cubicBezTo>
                        <a:pt x="3347" y="1212"/>
                        <a:pt x="3082" y="1169"/>
                        <a:pt x="2860" y="1106"/>
                      </a:cubicBezTo>
                      <a:cubicBezTo>
                        <a:pt x="2617" y="1058"/>
                        <a:pt x="2379" y="974"/>
                        <a:pt x="2178" y="815"/>
                      </a:cubicBezTo>
                      <a:cubicBezTo>
                        <a:pt x="1956" y="619"/>
                        <a:pt x="1850" y="334"/>
                        <a:pt x="1824" y="2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6128670" y="8096285"/>
                  <a:ext cx="1900794" cy="951772"/>
                </a:xfrm>
                <a:custGeom>
                  <a:avLst/>
                  <a:gdLst/>
                  <a:ahLst/>
                  <a:cxnLst/>
                  <a:rect l="l" t="t" r="r" b="b"/>
                  <a:pathLst>
                    <a:path w="4056" h="2031" extrusionOk="0">
                      <a:moveTo>
                        <a:pt x="460" y="1"/>
                      </a:moveTo>
                      <a:lnTo>
                        <a:pt x="0" y="2031"/>
                      </a:lnTo>
                      <a:lnTo>
                        <a:pt x="4029" y="2031"/>
                      </a:lnTo>
                      <a:cubicBezTo>
                        <a:pt x="4055" y="1740"/>
                        <a:pt x="3876" y="1502"/>
                        <a:pt x="3680" y="1370"/>
                      </a:cubicBezTo>
                      <a:cubicBezTo>
                        <a:pt x="3458" y="1212"/>
                        <a:pt x="3215" y="1169"/>
                        <a:pt x="2971" y="1106"/>
                      </a:cubicBezTo>
                      <a:cubicBezTo>
                        <a:pt x="2734" y="1058"/>
                        <a:pt x="2490" y="974"/>
                        <a:pt x="2311" y="815"/>
                      </a:cubicBezTo>
                      <a:cubicBezTo>
                        <a:pt x="2094" y="619"/>
                        <a:pt x="1962" y="334"/>
                        <a:pt x="1962" y="22"/>
                      </a:cubicBezTo>
                      <a:lnTo>
                        <a:pt x="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6170848" y="2377887"/>
                  <a:ext cx="3778624" cy="5812793"/>
                </a:xfrm>
                <a:custGeom>
                  <a:avLst/>
                  <a:gdLst/>
                  <a:ahLst/>
                  <a:cxnLst/>
                  <a:rect l="l" t="t" r="r" b="b"/>
                  <a:pathLst>
                    <a:path w="8063" h="12404" extrusionOk="0">
                      <a:moveTo>
                        <a:pt x="2776" y="0"/>
                      </a:moveTo>
                      <a:cubicBezTo>
                        <a:pt x="682" y="2929"/>
                        <a:pt x="0" y="12404"/>
                        <a:pt x="0" y="12404"/>
                      </a:cubicBezTo>
                      <a:lnTo>
                        <a:pt x="2998" y="12404"/>
                      </a:lnTo>
                      <a:lnTo>
                        <a:pt x="3590" y="8460"/>
                      </a:lnTo>
                      <a:lnTo>
                        <a:pt x="3791" y="6985"/>
                      </a:lnTo>
                      <a:lnTo>
                        <a:pt x="4098" y="8814"/>
                      </a:lnTo>
                      <a:lnTo>
                        <a:pt x="4716" y="12404"/>
                      </a:lnTo>
                      <a:lnTo>
                        <a:pt x="8063" y="12404"/>
                      </a:lnTo>
                      <a:lnTo>
                        <a:pt x="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851231" y="2563939"/>
                  <a:ext cx="1065682" cy="5636591"/>
                </a:xfrm>
                <a:custGeom>
                  <a:avLst/>
                  <a:gdLst/>
                  <a:ahLst/>
                  <a:cxnLst/>
                  <a:rect l="l" t="t" r="r" b="b"/>
                  <a:pathLst>
                    <a:path w="2274" h="12028" extrusionOk="0">
                      <a:moveTo>
                        <a:pt x="2163" y="0"/>
                      </a:moveTo>
                      <a:cubicBezTo>
                        <a:pt x="1655" y="1475"/>
                        <a:pt x="952" y="4055"/>
                        <a:pt x="423" y="7952"/>
                      </a:cubicBezTo>
                      <a:cubicBezTo>
                        <a:pt x="111" y="10288"/>
                        <a:pt x="0" y="11986"/>
                        <a:pt x="0" y="12007"/>
                      </a:cubicBezTo>
                      <a:lnTo>
                        <a:pt x="111" y="12028"/>
                      </a:lnTo>
                      <a:cubicBezTo>
                        <a:pt x="111" y="12007"/>
                        <a:pt x="222" y="10288"/>
                        <a:pt x="529" y="7973"/>
                      </a:cubicBezTo>
                      <a:cubicBezTo>
                        <a:pt x="1058" y="4076"/>
                        <a:pt x="1766" y="1496"/>
                        <a:pt x="2274" y="42"/>
                      </a:cubicBezTo>
                      <a:lnTo>
                        <a:pt x="2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6810083" y="1139260"/>
                  <a:ext cx="5027543" cy="3530602"/>
                </a:xfrm>
                <a:custGeom>
                  <a:avLst/>
                  <a:gdLst/>
                  <a:ahLst/>
                  <a:cxnLst/>
                  <a:rect l="l" t="t" r="r" b="b"/>
                  <a:pathLst>
                    <a:path w="10728" h="7534" extrusionOk="0">
                      <a:moveTo>
                        <a:pt x="0" y="0"/>
                      </a:moveTo>
                      <a:lnTo>
                        <a:pt x="0" y="7534"/>
                      </a:lnTo>
                      <a:lnTo>
                        <a:pt x="10728" y="7534"/>
                      </a:lnTo>
                      <a:lnTo>
                        <a:pt x="107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6170848" y="999604"/>
                  <a:ext cx="528154" cy="459719"/>
                </a:xfrm>
                <a:custGeom>
                  <a:avLst/>
                  <a:gdLst/>
                  <a:ahLst/>
                  <a:cxnLst/>
                  <a:rect l="l" t="t" r="r" b="b"/>
                  <a:pathLst>
                    <a:path w="1127" h="981" extrusionOk="0">
                      <a:moveTo>
                        <a:pt x="635" y="1"/>
                      </a:moveTo>
                      <a:cubicBezTo>
                        <a:pt x="360" y="1"/>
                        <a:pt x="31" y="102"/>
                        <a:pt x="0" y="229"/>
                      </a:cubicBezTo>
                      <a:cubicBezTo>
                        <a:pt x="0" y="388"/>
                        <a:pt x="418" y="938"/>
                        <a:pt x="508" y="938"/>
                      </a:cubicBezTo>
                      <a:cubicBezTo>
                        <a:pt x="619" y="938"/>
                        <a:pt x="619" y="848"/>
                        <a:pt x="619" y="848"/>
                      </a:cubicBezTo>
                      <a:cubicBezTo>
                        <a:pt x="619" y="848"/>
                        <a:pt x="682" y="980"/>
                        <a:pt x="751" y="980"/>
                      </a:cubicBezTo>
                      <a:cubicBezTo>
                        <a:pt x="841" y="980"/>
                        <a:pt x="862" y="917"/>
                        <a:pt x="862" y="917"/>
                      </a:cubicBezTo>
                      <a:cubicBezTo>
                        <a:pt x="862" y="917"/>
                        <a:pt x="896" y="961"/>
                        <a:pt x="948" y="961"/>
                      </a:cubicBezTo>
                      <a:cubicBezTo>
                        <a:pt x="968" y="961"/>
                        <a:pt x="991" y="955"/>
                        <a:pt x="1015" y="938"/>
                      </a:cubicBezTo>
                      <a:cubicBezTo>
                        <a:pt x="1126" y="869"/>
                        <a:pt x="1126" y="229"/>
                        <a:pt x="973" y="97"/>
                      </a:cubicBezTo>
                      <a:cubicBezTo>
                        <a:pt x="911" y="29"/>
                        <a:pt x="780" y="1"/>
                        <a:pt x="635"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809053"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923403" y="1180969"/>
                  <a:ext cx="62797" cy="225876"/>
                </a:xfrm>
                <a:custGeom>
                  <a:avLst/>
                  <a:gdLst/>
                  <a:ahLst/>
                  <a:cxnLst/>
                  <a:rect l="l" t="t" r="r" b="b"/>
                  <a:pathLst>
                    <a:path w="134" h="482" extrusionOk="0">
                      <a:moveTo>
                        <a:pt x="70" y="1"/>
                      </a:moveTo>
                      <a:lnTo>
                        <a:pt x="1" y="43"/>
                      </a:lnTo>
                      <a:cubicBezTo>
                        <a:pt x="49" y="239"/>
                        <a:pt x="70" y="482"/>
                        <a:pt x="70" y="482"/>
                      </a:cubicBezTo>
                      <a:lnTo>
                        <a:pt x="133" y="461"/>
                      </a:lnTo>
                      <a:cubicBezTo>
                        <a:pt x="133" y="440"/>
                        <a:pt x="112" y="21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2939995" y="999604"/>
                  <a:ext cx="528154" cy="459719"/>
                </a:xfrm>
                <a:custGeom>
                  <a:avLst/>
                  <a:gdLst/>
                  <a:ahLst/>
                  <a:cxnLst/>
                  <a:rect l="l" t="t" r="r" b="b"/>
                  <a:pathLst>
                    <a:path w="1127" h="981" extrusionOk="0">
                      <a:moveTo>
                        <a:pt x="642" y="1"/>
                      </a:moveTo>
                      <a:cubicBezTo>
                        <a:pt x="363" y="1"/>
                        <a:pt x="41" y="102"/>
                        <a:pt x="27" y="229"/>
                      </a:cubicBezTo>
                      <a:cubicBezTo>
                        <a:pt x="0" y="388"/>
                        <a:pt x="423" y="938"/>
                        <a:pt x="508" y="938"/>
                      </a:cubicBezTo>
                      <a:cubicBezTo>
                        <a:pt x="619" y="938"/>
                        <a:pt x="619" y="848"/>
                        <a:pt x="619" y="848"/>
                      </a:cubicBezTo>
                      <a:cubicBezTo>
                        <a:pt x="619" y="848"/>
                        <a:pt x="688" y="980"/>
                        <a:pt x="772" y="980"/>
                      </a:cubicBezTo>
                      <a:cubicBezTo>
                        <a:pt x="841" y="980"/>
                        <a:pt x="862" y="917"/>
                        <a:pt x="862" y="917"/>
                      </a:cubicBezTo>
                      <a:cubicBezTo>
                        <a:pt x="862" y="917"/>
                        <a:pt x="896" y="961"/>
                        <a:pt x="949" y="961"/>
                      </a:cubicBezTo>
                      <a:cubicBezTo>
                        <a:pt x="969" y="961"/>
                        <a:pt x="991" y="955"/>
                        <a:pt x="1016" y="938"/>
                      </a:cubicBezTo>
                      <a:cubicBezTo>
                        <a:pt x="1127" y="869"/>
                        <a:pt x="1127" y="229"/>
                        <a:pt x="994" y="97"/>
                      </a:cubicBezTo>
                      <a:cubicBezTo>
                        <a:pt x="925" y="29"/>
                        <a:pt x="790" y="1"/>
                        <a:pt x="642"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2588041"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2701922" y="1180969"/>
                  <a:ext cx="52487" cy="225876"/>
                </a:xfrm>
                <a:custGeom>
                  <a:avLst/>
                  <a:gdLst/>
                  <a:ahLst/>
                  <a:cxnLst/>
                  <a:rect l="l" t="t" r="r" b="b"/>
                  <a:pathLst>
                    <a:path w="112" h="482" extrusionOk="0">
                      <a:moveTo>
                        <a:pt x="48" y="1"/>
                      </a:moveTo>
                      <a:lnTo>
                        <a:pt x="0" y="43"/>
                      </a:lnTo>
                      <a:cubicBezTo>
                        <a:pt x="48" y="239"/>
                        <a:pt x="69" y="482"/>
                        <a:pt x="69" y="482"/>
                      </a:cubicBezTo>
                      <a:lnTo>
                        <a:pt x="111" y="461"/>
                      </a:lnTo>
                      <a:cubicBezTo>
                        <a:pt x="111" y="440"/>
                        <a:pt x="90" y="218"/>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4488405" y="-729226"/>
                  <a:ext cx="146684" cy="124185"/>
                </a:xfrm>
                <a:custGeom>
                  <a:avLst/>
                  <a:gdLst/>
                  <a:ahLst/>
                  <a:cxnLst/>
                  <a:rect l="l" t="t" r="r" b="b"/>
                  <a:pathLst>
                    <a:path w="313" h="265" extrusionOk="0">
                      <a:moveTo>
                        <a:pt x="0" y="1"/>
                      </a:moveTo>
                      <a:lnTo>
                        <a:pt x="0" y="43"/>
                      </a:lnTo>
                      <a:cubicBezTo>
                        <a:pt x="69" y="43"/>
                        <a:pt x="132" y="64"/>
                        <a:pt x="180" y="112"/>
                      </a:cubicBezTo>
                      <a:cubicBezTo>
                        <a:pt x="243" y="133"/>
                        <a:pt x="264" y="196"/>
                        <a:pt x="264" y="265"/>
                      </a:cubicBezTo>
                      <a:lnTo>
                        <a:pt x="312" y="265"/>
                      </a:lnTo>
                      <a:cubicBezTo>
                        <a:pt x="312" y="196"/>
                        <a:pt x="264" y="112"/>
                        <a:pt x="222" y="64"/>
                      </a:cubicBezTo>
                      <a:cubicBezTo>
                        <a:pt x="159" y="22"/>
                        <a:pt x="9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980860" y="-233400"/>
                  <a:ext cx="359914" cy="162612"/>
                </a:xfrm>
                <a:custGeom>
                  <a:avLst/>
                  <a:gdLst/>
                  <a:ahLst/>
                  <a:cxnLst/>
                  <a:rect l="l" t="t" r="r" b="b"/>
                  <a:pathLst>
                    <a:path w="768" h="347" extrusionOk="0">
                      <a:moveTo>
                        <a:pt x="1" y="0"/>
                      </a:moveTo>
                      <a:lnTo>
                        <a:pt x="1" y="0"/>
                      </a:lnTo>
                      <a:cubicBezTo>
                        <a:pt x="22" y="153"/>
                        <a:pt x="154" y="307"/>
                        <a:pt x="308" y="328"/>
                      </a:cubicBezTo>
                      <a:cubicBezTo>
                        <a:pt x="348" y="340"/>
                        <a:pt x="391" y="346"/>
                        <a:pt x="435" y="346"/>
                      </a:cubicBezTo>
                      <a:cubicBezTo>
                        <a:pt x="559" y="346"/>
                        <a:pt x="689" y="299"/>
                        <a:pt x="768" y="217"/>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9"/>
              <p:cNvGrpSpPr/>
              <p:nvPr/>
            </p:nvGrpSpPr>
            <p:grpSpPr>
              <a:xfrm>
                <a:off x="-1949281" y="1820326"/>
                <a:ext cx="1051808" cy="229363"/>
                <a:chOff x="4002795" y="1877329"/>
                <a:chExt cx="345546" cy="75352"/>
              </a:xfrm>
            </p:grpSpPr>
            <p:sp>
              <p:nvSpPr>
                <p:cNvPr id="703" name="Google Shape;703;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9"/>
              <p:cNvGrpSpPr/>
              <p:nvPr/>
            </p:nvGrpSpPr>
            <p:grpSpPr>
              <a:xfrm>
                <a:off x="-2025807" y="2235105"/>
                <a:ext cx="1184014" cy="258193"/>
                <a:chOff x="3734768" y="858742"/>
                <a:chExt cx="1184014" cy="258193"/>
              </a:xfrm>
            </p:grpSpPr>
            <p:grpSp>
              <p:nvGrpSpPr>
                <p:cNvPr id="715" name="Google Shape;715;p39"/>
                <p:cNvGrpSpPr/>
                <p:nvPr/>
              </p:nvGrpSpPr>
              <p:grpSpPr>
                <a:xfrm>
                  <a:off x="3734768" y="858742"/>
                  <a:ext cx="1184014" cy="258193"/>
                  <a:chOff x="4002795" y="1877329"/>
                  <a:chExt cx="345546" cy="75352"/>
                </a:xfrm>
              </p:grpSpPr>
              <p:sp>
                <p:nvSpPr>
                  <p:cNvPr id="716" name="Google Shape;716;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9"/>
                <p:cNvGrpSpPr/>
                <p:nvPr/>
              </p:nvGrpSpPr>
              <p:grpSpPr>
                <a:xfrm>
                  <a:off x="3990034" y="875479"/>
                  <a:ext cx="568881" cy="224795"/>
                  <a:chOff x="300879" y="4170864"/>
                  <a:chExt cx="505357" cy="199693"/>
                </a:xfrm>
              </p:grpSpPr>
              <p:sp>
                <p:nvSpPr>
                  <p:cNvPr id="723" name="Google Shape;723;p39"/>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 name="Google Shape;731;p39"/>
            <p:cNvGrpSpPr/>
            <p:nvPr/>
          </p:nvGrpSpPr>
          <p:grpSpPr>
            <a:xfrm>
              <a:off x="-5163370" y="445034"/>
              <a:ext cx="1789390" cy="838699"/>
              <a:chOff x="-4182420" y="20059"/>
              <a:chExt cx="1789390" cy="838699"/>
            </a:xfrm>
          </p:grpSpPr>
          <p:grpSp>
            <p:nvGrpSpPr>
              <p:cNvPr id="732" name="Google Shape;732;p39"/>
              <p:cNvGrpSpPr/>
              <p:nvPr/>
            </p:nvGrpSpPr>
            <p:grpSpPr>
              <a:xfrm>
                <a:off x="-3554488" y="20059"/>
                <a:ext cx="688617" cy="567202"/>
                <a:chOff x="4646862" y="1815214"/>
                <a:chExt cx="226229" cy="186341"/>
              </a:xfrm>
            </p:grpSpPr>
            <p:sp>
              <p:nvSpPr>
                <p:cNvPr id="733" name="Google Shape;733;p39"/>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9"/>
              <p:cNvGrpSpPr/>
              <p:nvPr/>
            </p:nvGrpSpPr>
            <p:grpSpPr>
              <a:xfrm>
                <a:off x="-4182420" y="71225"/>
                <a:ext cx="1789390" cy="787533"/>
                <a:chOff x="4802651" y="2120880"/>
                <a:chExt cx="587861" cy="258725"/>
              </a:xfrm>
            </p:grpSpPr>
            <p:sp>
              <p:nvSpPr>
                <p:cNvPr id="741" name="Google Shape;741;p39"/>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49" name="Google Shape;74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750" name="Google Shape;750;p39"/>
          <p:cNvSpPr txBox="1">
            <a:spLocks noGrp="1"/>
          </p:cNvSpPr>
          <p:nvPr>
            <p:ph type="subTitle" idx="3"/>
          </p:nvPr>
        </p:nvSpPr>
        <p:spPr>
          <a:xfrm>
            <a:off x="1121725" y="40343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sz="1600" dirty="0"/>
              <a:t> </a:t>
            </a:r>
            <a:endParaRPr sz="1600" dirty="0"/>
          </a:p>
        </p:txBody>
      </p:sp>
      <p:sp>
        <p:nvSpPr>
          <p:cNvPr id="751" name="Google Shape;751;p39"/>
          <p:cNvSpPr txBox="1">
            <a:spLocks noGrp="1"/>
          </p:cNvSpPr>
          <p:nvPr>
            <p:ph type="subTitle" idx="1"/>
          </p:nvPr>
        </p:nvSpPr>
        <p:spPr>
          <a:xfrm>
            <a:off x="1134879" y="1998571"/>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752" name="Google Shape;752;p39"/>
          <p:cNvSpPr txBox="1">
            <a:spLocks noGrp="1"/>
          </p:cNvSpPr>
          <p:nvPr>
            <p:ph type="subTitle" idx="2"/>
          </p:nvPr>
        </p:nvSpPr>
        <p:spPr>
          <a:xfrm>
            <a:off x="3807020" y="1958790"/>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753" name="Google Shape;753;p39"/>
          <p:cNvSpPr txBox="1">
            <a:spLocks noGrp="1"/>
          </p:cNvSpPr>
          <p:nvPr>
            <p:ph type="subTitle" idx="4"/>
          </p:nvPr>
        </p:nvSpPr>
        <p:spPr>
          <a:xfrm>
            <a:off x="3820996" y="4034328"/>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754" name="Google Shape;754;p39"/>
          <p:cNvSpPr txBox="1">
            <a:spLocks noGrp="1"/>
          </p:cNvSpPr>
          <p:nvPr>
            <p:ph type="title" idx="5"/>
          </p:nvPr>
        </p:nvSpPr>
        <p:spPr>
          <a:xfrm>
            <a:off x="1138041" y="1066250"/>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01</a:t>
            </a:r>
            <a:endParaRPr dirty="0"/>
          </a:p>
        </p:txBody>
      </p:sp>
      <p:sp>
        <p:nvSpPr>
          <p:cNvPr id="755" name="Google Shape;755;p39"/>
          <p:cNvSpPr txBox="1">
            <a:spLocks noGrp="1"/>
          </p:cNvSpPr>
          <p:nvPr>
            <p:ph type="title" idx="6"/>
          </p:nvPr>
        </p:nvSpPr>
        <p:spPr>
          <a:xfrm>
            <a:off x="1138041" y="2737630"/>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
        <p:nvSpPr>
          <p:cNvPr id="756" name="Google Shape;756;p39"/>
          <p:cNvSpPr txBox="1">
            <a:spLocks noGrp="1"/>
          </p:cNvSpPr>
          <p:nvPr>
            <p:ph type="title" idx="7"/>
          </p:nvPr>
        </p:nvSpPr>
        <p:spPr>
          <a:xfrm>
            <a:off x="3820996" y="1031285"/>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02</a:t>
            </a:r>
            <a:endParaRPr dirty="0"/>
          </a:p>
        </p:txBody>
      </p:sp>
      <p:sp>
        <p:nvSpPr>
          <p:cNvPr id="757" name="Google Shape;757;p39"/>
          <p:cNvSpPr txBox="1">
            <a:spLocks noGrp="1"/>
          </p:cNvSpPr>
          <p:nvPr>
            <p:ph type="title" idx="8"/>
          </p:nvPr>
        </p:nvSpPr>
        <p:spPr>
          <a:xfrm>
            <a:off x="3837300" y="2737630"/>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04</a:t>
            </a:r>
            <a:endParaRPr dirty="0"/>
          </a:p>
        </p:txBody>
      </p:sp>
      <p:sp>
        <p:nvSpPr>
          <p:cNvPr id="758" name="Google Shape;758;p39"/>
          <p:cNvSpPr txBox="1">
            <a:spLocks noGrp="1"/>
          </p:cNvSpPr>
          <p:nvPr>
            <p:ph type="subTitle" idx="9"/>
          </p:nvPr>
        </p:nvSpPr>
        <p:spPr>
          <a:xfrm>
            <a:off x="1134879" y="153110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Introduction</a:t>
            </a:r>
            <a:endParaRPr dirty="0"/>
          </a:p>
        </p:txBody>
      </p:sp>
      <p:sp>
        <p:nvSpPr>
          <p:cNvPr id="759" name="Google Shape;759;p39"/>
          <p:cNvSpPr txBox="1">
            <a:spLocks noGrp="1"/>
          </p:cNvSpPr>
          <p:nvPr>
            <p:ph type="subTitle" idx="13"/>
          </p:nvPr>
        </p:nvSpPr>
        <p:spPr>
          <a:xfrm>
            <a:off x="3820660" y="151002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Goals</a:t>
            </a:r>
            <a:endParaRPr dirty="0"/>
          </a:p>
        </p:txBody>
      </p:sp>
      <p:sp>
        <p:nvSpPr>
          <p:cNvPr id="760" name="Google Shape;760;p39"/>
          <p:cNvSpPr txBox="1">
            <a:spLocks noGrp="1"/>
          </p:cNvSpPr>
          <p:nvPr>
            <p:ph type="subTitle" idx="14"/>
          </p:nvPr>
        </p:nvSpPr>
        <p:spPr>
          <a:xfrm>
            <a:off x="1098521" y="3662374"/>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solidFill>
                  <a:srgbClr val="1C1C1B"/>
                </a:solidFill>
              </a:rPr>
              <a:t>Similar applications</a:t>
            </a:r>
            <a:endParaRPr dirty="0">
              <a:solidFill>
                <a:srgbClr val="1C1C1B"/>
              </a:solidFill>
            </a:endParaRPr>
          </a:p>
        </p:txBody>
      </p:sp>
      <p:sp>
        <p:nvSpPr>
          <p:cNvPr id="761" name="Google Shape;761;p39"/>
          <p:cNvSpPr txBox="1">
            <a:spLocks noGrp="1"/>
          </p:cNvSpPr>
          <p:nvPr>
            <p:ph type="subTitle" idx="15"/>
          </p:nvPr>
        </p:nvSpPr>
        <p:spPr>
          <a:xfrm>
            <a:off x="3820996" y="361985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Software and Tools used</a:t>
            </a: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63"/>
        <p:cNvGrpSpPr/>
        <p:nvPr/>
      </p:nvGrpSpPr>
      <p:grpSpPr>
        <a:xfrm>
          <a:off x="0" y="0"/>
          <a:ext cx="0" cy="0"/>
          <a:chOff x="0" y="0"/>
          <a:chExt cx="0" cy="0"/>
        </a:xfrm>
      </p:grpSpPr>
      <p:graphicFrame>
        <p:nvGraphicFramePr>
          <p:cNvPr id="1365" name="Google Shape;1365;p47"/>
          <p:cNvGraphicFramePr/>
          <p:nvPr>
            <p:extLst>
              <p:ext uri="{D42A27DB-BD31-4B8C-83A1-F6EECF244321}">
                <p14:modId xmlns:p14="http://schemas.microsoft.com/office/powerpoint/2010/main" val="2140155840"/>
              </p:ext>
            </p:extLst>
          </p:nvPr>
        </p:nvGraphicFramePr>
        <p:xfrm>
          <a:off x="431390" y="1268873"/>
          <a:ext cx="8281220" cy="2963912"/>
        </p:xfrm>
        <a:graphic>
          <a:graphicData uri="http://schemas.openxmlformats.org/drawingml/2006/table">
            <a:tbl>
              <a:tblPr>
                <a:noFill/>
                <a:tableStyleId>{77B4AA95-C4B0-486E-BB4D-D39A52A0CA3F}</a:tableStyleId>
              </a:tblPr>
              <a:tblGrid>
                <a:gridCol w="391968">
                  <a:extLst>
                    <a:ext uri="{9D8B030D-6E8A-4147-A177-3AD203B41FA5}">
                      <a16:colId xmlns:a16="http://schemas.microsoft.com/office/drawing/2014/main" val="20000"/>
                    </a:ext>
                  </a:extLst>
                </a:gridCol>
                <a:gridCol w="3876923">
                  <a:extLst>
                    <a:ext uri="{9D8B030D-6E8A-4147-A177-3AD203B41FA5}">
                      <a16:colId xmlns:a16="http://schemas.microsoft.com/office/drawing/2014/main" val="20001"/>
                    </a:ext>
                  </a:extLst>
                </a:gridCol>
                <a:gridCol w="406222">
                  <a:extLst>
                    <a:ext uri="{9D8B030D-6E8A-4147-A177-3AD203B41FA5}">
                      <a16:colId xmlns:a16="http://schemas.microsoft.com/office/drawing/2014/main" val="20004"/>
                    </a:ext>
                  </a:extLst>
                </a:gridCol>
                <a:gridCol w="3606107">
                  <a:extLst>
                    <a:ext uri="{9D8B030D-6E8A-4147-A177-3AD203B41FA5}">
                      <a16:colId xmlns:a16="http://schemas.microsoft.com/office/drawing/2014/main" val="20005"/>
                    </a:ext>
                  </a:extLst>
                </a:gridCol>
              </a:tblGrid>
              <a:tr h="370489">
                <a:tc gridSpan="4">
                  <a:txBody>
                    <a:bodyPr/>
                    <a:lstStyle/>
                    <a:p>
                      <a:pPr marL="0" lvl="0" indent="0" algn="ctr" rtl="0">
                        <a:spcBef>
                          <a:spcPts val="0"/>
                        </a:spcBef>
                        <a:spcAft>
                          <a:spcPts val="0"/>
                        </a:spcAft>
                        <a:buNone/>
                      </a:pPr>
                      <a:r>
                        <a:rPr lang="tr-TR" sz="1200" b="1" dirty="0">
                          <a:solidFill>
                            <a:schemeClr val="dk1"/>
                          </a:solidFill>
                          <a:latin typeface="Poppins"/>
                          <a:ea typeface="Poppins"/>
                          <a:cs typeface="Poppins"/>
                          <a:sym typeface="Poppins"/>
                        </a:rPr>
                        <a:t>Eul Courses</a:t>
                      </a:r>
                      <a:endParaRPr sz="1200" b="1" dirty="0">
                        <a:solidFill>
                          <a:schemeClr val="dk1"/>
                        </a:solidFill>
                        <a:latin typeface="Poppins"/>
                        <a:ea typeface="Poppins"/>
                        <a:cs typeface="Poppins"/>
                        <a:sym typeface="Poppins"/>
                      </a:endParaRPr>
                    </a:p>
                  </a:txBody>
                  <a:tcPr marL="91425" marR="91425" marT="91425" marB="91425" anchor="b">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hMerge="1">
                  <a:txBody>
                    <a:bodyPr/>
                    <a:lstStyle/>
                    <a:p>
                      <a:endParaRPr lang="en-US"/>
                    </a:p>
                  </a:txBody>
                  <a:tcPr/>
                </a:tc>
                <a:tc hMerge="1">
                  <a:txBody>
                    <a:bodyPr/>
                    <a:lstStyle/>
                    <a:p>
                      <a:endParaRPr lang="en-US"/>
                    </a:p>
                  </a:txBody>
                  <a:tcPr>
                    <a:lnL w="9525" cap="flat" cmpd="sng" algn="ctr">
                      <a:solidFill>
                        <a:schemeClr val="accent4"/>
                      </a:solidFill>
                      <a:prstDash val="solid"/>
                      <a:round/>
                      <a:headEnd type="none" w="sm" len="sm"/>
                      <a:tailEnd type="none" w="sm" len="sm"/>
                    </a:lnL>
                  </a:tcPr>
                </a:tc>
                <a:tc hMerge="1">
                  <a:txBody>
                    <a:bodyPr/>
                    <a:lstStyle/>
                    <a:p>
                      <a:endParaRPr lang="en-US"/>
                    </a:p>
                  </a:txBody>
                  <a:tcPr/>
                </a:tc>
                <a:extLst>
                  <a:ext uri="{0D108BD9-81ED-4DB2-BD59-A6C34878D82A}">
                    <a16:rowId xmlns:a16="http://schemas.microsoft.com/office/drawing/2014/main" val="10000"/>
                  </a:ext>
                </a:extLst>
              </a:tr>
              <a:tr h="370489">
                <a:tc>
                  <a:txBody>
                    <a:bodyPr/>
                    <a:lstStyle/>
                    <a:p>
                      <a:pPr marL="0" lvl="0" indent="0" algn="l" rtl="0">
                        <a:spcBef>
                          <a:spcPts val="0"/>
                        </a:spcBef>
                        <a:spcAft>
                          <a:spcPts val="0"/>
                        </a:spcAft>
                        <a:buNone/>
                      </a:pPr>
                      <a:r>
                        <a:rPr lang="en" sz="1200" b="1" dirty="0">
                          <a:solidFill>
                            <a:schemeClr val="lt2"/>
                          </a:solidFill>
                          <a:latin typeface="Poppins"/>
                          <a:ea typeface="Poppins"/>
                          <a:cs typeface="Poppins"/>
                          <a:sym typeface="Poppins"/>
                        </a:rPr>
                        <a:t>01</a:t>
                      </a:r>
                      <a:endParaRPr sz="1200" b="1" dirty="0">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tr-TR" sz="1200" b="1" dirty="0">
                          <a:ln>
                            <a:solidFill>
                              <a:schemeClr val="bg1"/>
                            </a:solidFill>
                          </a:ln>
                          <a:solidFill>
                            <a:schemeClr val="dk1"/>
                          </a:solidFill>
                          <a:latin typeface="Lato"/>
                          <a:ea typeface="Lato"/>
                          <a:cs typeface="Lato"/>
                          <a:sym typeface="Lato"/>
                        </a:rPr>
                        <a:t>COMP117 COMPUTING FOUNDATIONS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tr-TR" sz="1200" b="1" dirty="0">
                          <a:solidFill>
                            <a:schemeClr val="accent1"/>
                          </a:solidFill>
                          <a:latin typeface="Poppins"/>
                          <a:ea typeface="Poppins"/>
                          <a:cs typeface="Poppins"/>
                          <a:sym typeface="Poppins"/>
                        </a:rPr>
                        <a:t>08</a:t>
                      </a: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B w="9525" cap="flat" cmpd="sng" algn="ctr">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dirty="0">
                          <a:solidFill>
                            <a:schemeClr val="dk1"/>
                          </a:solidFill>
                          <a:latin typeface="Lato"/>
                          <a:ea typeface="Lato"/>
                          <a:cs typeface="Lato"/>
                          <a:sym typeface="Lato"/>
                        </a:rPr>
                        <a:t>COMP337 DATABASE MANAGEMENT SYSTEMS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1"/>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02</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b="1" dirty="0">
                          <a:ln>
                            <a:solidFill>
                              <a:schemeClr val="bg1"/>
                            </a:solidFill>
                          </a:ln>
                          <a:solidFill>
                            <a:schemeClr val="dk1"/>
                          </a:solidFill>
                          <a:latin typeface="Lato"/>
                          <a:ea typeface="Lato"/>
                          <a:cs typeface="Lato"/>
                          <a:sym typeface="Lato"/>
                        </a:rPr>
                        <a:t>COMP119 INTRODUCTION TO PROFESSION</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tr-TR" sz="1200" b="1" dirty="0">
                          <a:solidFill>
                            <a:schemeClr val="accent1"/>
                          </a:solidFill>
                          <a:latin typeface="Poppins"/>
                          <a:ea typeface="Poppins"/>
                          <a:cs typeface="Poppins"/>
                          <a:sym typeface="Poppins"/>
                        </a:rPr>
                        <a:t>09</a:t>
                      </a: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lgn="ctr">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dirty="0">
                          <a:solidFill>
                            <a:schemeClr val="dk1"/>
                          </a:solidFill>
                          <a:latin typeface="Lato"/>
                          <a:ea typeface="Lato"/>
                          <a:cs typeface="Lato"/>
                          <a:sym typeface="Lato"/>
                        </a:rPr>
                        <a:t>COMP368 SOFTWARE ENGINEERING</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2"/>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03</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b="1" dirty="0">
                          <a:ln>
                            <a:solidFill>
                              <a:schemeClr val="bg1"/>
                            </a:solidFill>
                          </a:ln>
                          <a:solidFill>
                            <a:schemeClr val="dk1"/>
                          </a:solidFill>
                          <a:latin typeface="Lato"/>
                          <a:ea typeface="Lato"/>
                          <a:cs typeface="Lato"/>
                          <a:sym typeface="Lato"/>
                        </a:rPr>
                        <a:t>COMP124 COMPUTER PROGRAMMING</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tr-TR" sz="1200" b="1" dirty="0">
                          <a:solidFill>
                            <a:schemeClr val="accent1"/>
                          </a:solidFill>
                          <a:latin typeface="Poppins"/>
                          <a:ea typeface="Poppins"/>
                          <a:cs typeface="Poppins"/>
                          <a:sym typeface="Poppins"/>
                        </a:rPr>
                        <a:t>10</a:t>
                      </a: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lgn="ctr">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US" sz="1200" dirty="0">
                          <a:solidFill>
                            <a:schemeClr val="dk1"/>
                          </a:solidFill>
                          <a:latin typeface="Lato"/>
                          <a:ea typeface="Lato"/>
                          <a:cs typeface="Lato"/>
                          <a:sym typeface="Lato"/>
                        </a:rPr>
                        <a:t>COMP464 INTERNET PROGRAMMING</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3"/>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04</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US" sz="1200" b="1" dirty="0">
                          <a:ln>
                            <a:solidFill>
                              <a:schemeClr val="bg1"/>
                            </a:solidFill>
                          </a:ln>
                          <a:solidFill>
                            <a:schemeClr val="dk1"/>
                          </a:solidFill>
                          <a:latin typeface="Lato"/>
                          <a:ea typeface="Lato"/>
                          <a:cs typeface="Lato"/>
                          <a:sym typeface="Lato"/>
                        </a:rPr>
                        <a:t>MATH109 LINEAR ALGEBRA</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accent1"/>
                          </a:solidFill>
                          <a:latin typeface="Poppins"/>
                          <a:ea typeface="Poppins"/>
                          <a:cs typeface="Poppins"/>
                          <a:sym typeface="Poppins"/>
                        </a:rPr>
                        <a:t>1</a:t>
                      </a:r>
                      <a:r>
                        <a:rPr lang="tr-TR" sz="1200" b="1" dirty="0">
                          <a:solidFill>
                            <a:schemeClr val="accent1"/>
                          </a:solidFill>
                          <a:latin typeface="Poppins"/>
                          <a:ea typeface="Poppins"/>
                          <a:cs typeface="Poppins"/>
                          <a:sym typeface="Poppins"/>
                        </a:rPr>
                        <a:t>1</a:t>
                      </a: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lgn="ctr">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dirty="0">
                          <a:solidFill>
                            <a:schemeClr val="dk1"/>
                          </a:solidFill>
                          <a:latin typeface="Lato"/>
                          <a:ea typeface="Lato"/>
                          <a:cs typeface="Lato"/>
                          <a:sym typeface="Lato"/>
                        </a:rPr>
                        <a:t>COMP448 ARTIFICAL NEURAL NETWORKS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4"/>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05</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Clr>
                          <a:srgbClr val="000000"/>
                        </a:buClr>
                        <a:buSzPts val="1100"/>
                        <a:buFont typeface="Arial"/>
                        <a:buNone/>
                      </a:pPr>
                      <a:r>
                        <a:rPr lang="en-US" sz="1200" b="1" dirty="0">
                          <a:ln>
                            <a:solidFill>
                              <a:schemeClr val="bg1"/>
                            </a:solidFill>
                          </a:ln>
                          <a:solidFill>
                            <a:schemeClr val="dk1"/>
                          </a:solidFill>
                          <a:latin typeface="Lato"/>
                          <a:ea typeface="Lato"/>
                          <a:cs typeface="Lato"/>
                          <a:sym typeface="Lato"/>
                        </a:rPr>
                        <a:t>COMP217 DATA STRUCTURES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a:txBody>
                    <a:bodyPr/>
                    <a:lstStyle/>
                    <a:p>
                      <a:pPr marL="0" lvl="0" indent="0" algn="l" rtl="0">
                        <a:spcBef>
                          <a:spcPts val="0"/>
                        </a:spcBef>
                        <a:spcAft>
                          <a:spcPts val="0"/>
                        </a:spcAft>
                        <a:buNone/>
                      </a:pPr>
                      <a:r>
                        <a:rPr lang="en" sz="1200" b="1" dirty="0">
                          <a:solidFill>
                            <a:schemeClr val="accent1"/>
                          </a:solidFill>
                          <a:latin typeface="Poppins"/>
                          <a:ea typeface="Poppins"/>
                          <a:cs typeface="Poppins"/>
                          <a:sym typeface="Poppins"/>
                        </a:rPr>
                        <a:t>1</a:t>
                      </a:r>
                      <a:r>
                        <a:rPr lang="tr-TR" sz="1200" b="1" dirty="0">
                          <a:solidFill>
                            <a:schemeClr val="accent1"/>
                          </a:solidFill>
                          <a:latin typeface="Poppins"/>
                          <a:ea typeface="Poppins"/>
                          <a:cs typeface="Poppins"/>
                          <a:sym typeface="Poppins"/>
                        </a:rPr>
                        <a:t>2</a:t>
                      </a: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lgn="ctr">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dirty="0">
                          <a:solidFill>
                            <a:schemeClr val="dk1"/>
                          </a:solidFill>
                          <a:latin typeface="Lato"/>
                          <a:ea typeface="Lato"/>
                          <a:cs typeface="Lato"/>
                          <a:sym typeface="Lato"/>
                        </a:rPr>
                        <a:t>ENG434 ENGINERRING ETHICS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5"/>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06</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b="1" dirty="0">
                          <a:ln>
                            <a:solidFill>
                              <a:schemeClr val="bg1"/>
                            </a:solidFill>
                          </a:ln>
                          <a:solidFill>
                            <a:schemeClr val="dk1"/>
                          </a:solidFill>
                          <a:latin typeface="Lato"/>
                          <a:ea typeface="Lato"/>
                          <a:cs typeface="Lato"/>
                          <a:sym typeface="Lato"/>
                        </a:rPr>
                        <a:t>COMP218 OBJECT ORIENTED PROGRAMMING I</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rowSpan="2">
                  <a:txBody>
                    <a:bodyPr/>
                    <a:lstStyle/>
                    <a:p>
                      <a:pPr marL="0" lvl="0" indent="0" algn="l" rtl="0">
                        <a:spcBef>
                          <a:spcPts val="0"/>
                        </a:spcBef>
                        <a:spcAft>
                          <a:spcPts val="0"/>
                        </a:spcAft>
                        <a:buNone/>
                      </a:pPr>
                      <a:endParaRPr lang="en" sz="1200"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rowSpan="2">
                  <a:txBody>
                    <a:bodyPr/>
                    <a:lstStyle/>
                    <a:p>
                      <a:pPr marL="0" lvl="0" indent="0" algn="l" rtl="0">
                        <a:spcBef>
                          <a:spcPts val="0"/>
                        </a:spcBef>
                        <a:spcAft>
                          <a:spcPts val="0"/>
                        </a:spcAft>
                        <a:buClr>
                          <a:srgbClr val="000000"/>
                        </a:buClr>
                        <a:buSzPts val="1100"/>
                        <a:buFont typeface="Arial"/>
                        <a:buNone/>
                      </a:pPr>
                      <a:endParaRPr lang="en-US" sz="1200" dirty="0">
                        <a:solidFill>
                          <a:schemeClr val="dk1"/>
                        </a:solidFill>
                        <a:latin typeface="Lato"/>
                        <a:ea typeface="Lato"/>
                        <a:cs typeface="Lato"/>
                        <a:sym typeface="Lato"/>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6"/>
                  </a:ext>
                </a:extLst>
              </a:tr>
              <a:tr h="370489">
                <a:tc>
                  <a:txBody>
                    <a:bodyPr/>
                    <a:lstStyle/>
                    <a:p>
                      <a:pPr marL="0" lvl="0" indent="0" algn="l" rtl="0">
                        <a:spcBef>
                          <a:spcPts val="0"/>
                        </a:spcBef>
                        <a:spcAft>
                          <a:spcPts val="0"/>
                        </a:spcAft>
                        <a:buNone/>
                      </a:pPr>
                      <a:r>
                        <a:rPr lang="en" sz="1200" b="1">
                          <a:solidFill>
                            <a:schemeClr val="lt2"/>
                          </a:solidFill>
                          <a:latin typeface="Poppins"/>
                          <a:ea typeface="Poppins"/>
                          <a:cs typeface="Poppins"/>
                          <a:sym typeface="Poppins"/>
                        </a:rPr>
                        <a:t>07</a:t>
                      </a:r>
                      <a:endParaRPr sz="1200" b="1">
                        <a:solidFill>
                          <a:schemeClr val="lt2"/>
                        </a:solidFill>
                        <a:latin typeface="Poppins"/>
                        <a:ea typeface="Poppins"/>
                        <a:cs typeface="Poppins"/>
                        <a:sym typeface="Poppins"/>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a:txBody>
                    <a:bodyPr/>
                    <a:lstStyle/>
                    <a:p>
                      <a:pPr marL="0" lvl="0" indent="0" algn="l" rtl="0">
                        <a:spcBef>
                          <a:spcPts val="0"/>
                        </a:spcBef>
                        <a:spcAft>
                          <a:spcPts val="0"/>
                        </a:spcAft>
                        <a:buNone/>
                      </a:pPr>
                      <a:r>
                        <a:rPr lang="en-US" sz="1200" b="1" dirty="0">
                          <a:ln>
                            <a:solidFill>
                              <a:schemeClr val="bg1"/>
                            </a:solidFill>
                          </a:ln>
                          <a:solidFill>
                            <a:schemeClr val="dk1"/>
                          </a:solidFill>
                          <a:latin typeface="Lato"/>
                          <a:ea typeface="Lato"/>
                          <a:cs typeface="Lato"/>
                          <a:sym typeface="Lato"/>
                        </a:rPr>
                        <a:t>MATH226 PROBABILITY &amp; STATISTICS METHODS</a:t>
                      </a: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tc vMerge="1">
                  <a:txBody>
                    <a:bodyPr/>
                    <a:lstStyle/>
                    <a:p>
                      <a:pPr marL="0" lvl="0" indent="0" algn="l" rtl="0">
                        <a:spcBef>
                          <a:spcPts val="0"/>
                        </a:spcBef>
                        <a:spcAft>
                          <a:spcPts val="0"/>
                        </a:spcAft>
                        <a:buNone/>
                      </a:pPr>
                      <a:endParaRPr lang="en" b="1" dirty="0">
                        <a:solidFill>
                          <a:schemeClr val="accent1"/>
                        </a:solidFill>
                        <a:latin typeface="Poppins"/>
                        <a:ea typeface="Poppins"/>
                        <a:cs typeface="Poppins"/>
                        <a:sym typeface="Poppins"/>
                      </a:endParaRPr>
                    </a:p>
                  </a:txBody>
                  <a:tcPr marL="91425" marR="91425" marT="91425" marB="91425">
                    <a:lnL w="9525" cap="flat" cmpd="sng" algn="ctr">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lgn="ctr">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solidFill>
                      <a:schemeClr val="dk2"/>
                    </a:solidFill>
                  </a:tcPr>
                </a:tc>
                <a:tc vMerge="1">
                  <a:txBody>
                    <a:bodyPr/>
                    <a:lstStyle/>
                    <a:p>
                      <a:pPr marL="0" lvl="0" indent="0" algn="l" rtl="0">
                        <a:spcBef>
                          <a:spcPts val="0"/>
                        </a:spcBef>
                        <a:spcAft>
                          <a:spcPts val="0"/>
                        </a:spcAft>
                        <a:buNone/>
                      </a:pPr>
                      <a:endParaRPr lang="en-US" dirty="0">
                        <a:solidFill>
                          <a:schemeClr val="dk1"/>
                        </a:solidFill>
                        <a:latin typeface="Lato"/>
                        <a:ea typeface="Lato"/>
                        <a:cs typeface="Lato"/>
                        <a:sym typeface="Lato"/>
                      </a:endParaRPr>
                    </a:p>
                  </a:txBody>
                  <a:tcPr marL="91425" marR="91425" marT="91425" marB="91425">
                    <a:lnL w="9525" cap="flat" cmpd="sng">
                      <a:solidFill>
                        <a:schemeClr val="accent4"/>
                      </a:solidFill>
                      <a:prstDash val="solid"/>
                      <a:round/>
                      <a:headEnd type="none" w="sm" len="sm"/>
                      <a:tailEnd type="none" w="sm" len="sm"/>
                    </a:lnL>
                    <a:lnR w="9525" cap="flat" cmpd="sng">
                      <a:solidFill>
                        <a:schemeClr val="accent4"/>
                      </a:solidFill>
                      <a:prstDash val="solid"/>
                      <a:round/>
                      <a:headEnd type="none" w="sm" len="sm"/>
                      <a:tailEnd type="none" w="sm" len="sm"/>
                    </a:lnR>
                    <a:lnT w="9525" cap="flat" cmpd="sng">
                      <a:solidFill>
                        <a:schemeClr val="accent4"/>
                      </a:solidFill>
                      <a:prstDash val="solid"/>
                      <a:round/>
                      <a:headEnd type="none" w="sm" len="sm"/>
                      <a:tailEnd type="none" w="sm" len="sm"/>
                    </a:lnT>
                    <a:lnB w="9525" cap="flat" cmpd="sng">
                      <a:solidFill>
                        <a:schemeClr val="accent4"/>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3" name="Title 2">
            <a:extLst>
              <a:ext uri="{FF2B5EF4-FFF2-40B4-BE49-F238E27FC236}">
                <a16:creationId xmlns:a16="http://schemas.microsoft.com/office/drawing/2014/main" id="{5A053D4B-0D4F-DE78-676E-7A5A051C1EBD}"/>
              </a:ext>
            </a:extLst>
          </p:cNvPr>
          <p:cNvSpPr>
            <a:spLocks noGrp="1"/>
          </p:cNvSpPr>
          <p:nvPr>
            <p:ph type="title"/>
          </p:nvPr>
        </p:nvSpPr>
        <p:spPr/>
        <p:txBody>
          <a:bodyPr/>
          <a:lstStyle/>
          <a:p>
            <a:r>
              <a:rPr lang="tr-TR" dirty="0"/>
              <a:t>Courses used;</a:t>
            </a:r>
            <a:endParaRPr 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49"/>
        <p:cNvGrpSpPr/>
        <p:nvPr/>
      </p:nvGrpSpPr>
      <p:grpSpPr>
        <a:xfrm>
          <a:off x="0" y="0"/>
          <a:ext cx="0" cy="0"/>
          <a:chOff x="0" y="0"/>
          <a:chExt cx="0" cy="0"/>
        </a:xfrm>
      </p:grpSpPr>
      <p:sp>
        <p:nvSpPr>
          <p:cNvPr id="2350" name="Google Shape;2350;p58"/>
          <p:cNvSpPr txBox="1">
            <a:spLocks noGrp="1"/>
          </p:cNvSpPr>
          <p:nvPr>
            <p:ph type="subTitle" idx="1"/>
          </p:nvPr>
        </p:nvSpPr>
        <p:spPr>
          <a:xfrm>
            <a:off x="766665" y="3724167"/>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This is entirely the huge portion of the web server, built with node.JS</a:t>
            </a:r>
            <a:endParaRPr dirty="0"/>
          </a:p>
        </p:txBody>
      </p:sp>
      <p:sp>
        <p:nvSpPr>
          <p:cNvPr id="2351" name="Google Shape;2351;p58"/>
          <p:cNvSpPr txBox="1">
            <a:spLocks noGrp="1"/>
          </p:cNvSpPr>
          <p:nvPr>
            <p:ph type="subTitle" idx="2"/>
          </p:nvPr>
        </p:nvSpPr>
        <p:spPr>
          <a:xfrm>
            <a:off x="812054" y="3358776"/>
            <a:ext cx="21732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TypeScript/</a:t>
            </a:r>
            <a:r>
              <a:rPr lang="en" dirty="0"/>
              <a:t>JavaScript</a:t>
            </a:r>
            <a:endParaRPr dirty="0"/>
          </a:p>
        </p:txBody>
      </p:sp>
      <p:sp>
        <p:nvSpPr>
          <p:cNvPr id="2352" name="Google Shape;2352;p58"/>
          <p:cNvSpPr txBox="1">
            <a:spLocks noGrp="1"/>
          </p:cNvSpPr>
          <p:nvPr>
            <p:ph type="subTitle" idx="4"/>
          </p:nvPr>
        </p:nvSpPr>
        <p:spPr>
          <a:xfrm>
            <a:off x="3531525" y="3724167"/>
            <a:ext cx="2173200" cy="1136633"/>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Ejs renders the html content dynamically. The exact same way php does html content</a:t>
            </a:r>
            <a:endParaRPr dirty="0"/>
          </a:p>
        </p:txBody>
      </p:sp>
      <p:sp>
        <p:nvSpPr>
          <p:cNvPr id="2353" name="Google Shape;2353;p58"/>
          <p:cNvSpPr txBox="1">
            <a:spLocks noGrp="1"/>
          </p:cNvSpPr>
          <p:nvPr>
            <p:ph type="subTitle" idx="5"/>
          </p:nvPr>
        </p:nvSpPr>
        <p:spPr>
          <a:xfrm>
            <a:off x="3531575" y="2984542"/>
            <a:ext cx="2173200"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HTML</a:t>
            </a:r>
            <a:r>
              <a:rPr lang="tr-TR" dirty="0"/>
              <a:t>/EJS</a:t>
            </a:r>
            <a:endParaRPr dirty="0"/>
          </a:p>
        </p:txBody>
      </p:sp>
      <p:sp>
        <p:nvSpPr>
          <p:cNvPr id="2354" name="Google Shape;2354;p58"/>
          <p:cNvSpPr txBox="1">
            <a:spLocks noGrp="1"/>
          </p:cNvSpPr>
          <p:nvPr>
            <p:ph type="subTitle" idx="7"/>
          </p:nvPr>
        </p:nvSpPr>
        <p:spPr>
          <a:xfrm>
            <a:off x="6296485" y="3724167"/>
            <a:ext cx="2173200" cy="88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tr-TR" dirty="0"/>
              <a:t>A stylize ease use of styling and structuring the website</a:t>
            </a:r>
            <a:endParaRPr dirty="0"/>
          </a:p>
        </p:txBody>
      </p:sp>
      <p:sp>
        <p:nvSpPr>
          <p:cNvPr id="2355" name="Google Shape;2355;p58"/>
          <p:cNvSpPr txBox="1">
            <a:spLocks noGrp="1"/>
          </p:cNvSpPr>
          <p:nvPr>
            <p:ph type="subTitle" idx="8"/>
          </p:nvPr>
        </p:nvSpPr>
        <p:spPr>
          <a:xfrm>
            <a:off x="6135329" y="2984542"/>
            <a:ext cx="2334356" cy="50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Tailwind/</a:t>
            </a:r>
            <a:r>
              <a:rPr lang="en" dirty="0"/>
              <a:t>CSS</a:t>
            </a:r>
            <a:endParaRPr dirty="0"/>
          </a:p>
        </p:txBody>
      </p:sp>
      <p:sp>
        <p:nvSpPr>
          <p:cNvPr id="2356" name="Google Shape;2356;p58"/>
          <p:cNvSpPr/>
          <p:nvPr/>
        </p:nvSpPr>
        <p:spPr>
          <a:xfrm>
            <a:off x="1401819" y="1207164"/>
            <a:ext cx="903649" cy="903649"/>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58"/>
          <p:cNvSpPr/>
          <p:nvPr/>
        </p:nvSpPr>
        <p:spPr>
          <a:xfrm flipH="1">
            <a:off x="6921098" y="1120941"/>
            <a:ext cx="913433" cy="913433"/>
          </a:xfrm>
          <a:prstGeom prst="blockArc">
            <a:avLst>
              <a:gd name="adj1" fmla="val 10798115"/>
              <a:gd name="adj2" fmla="val 16256715"/>
              <a:gd name="adj3" fmla="val 1271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58"/>
          <p:cNvSpPr/>
          <p:nvPr/>
        </p:nvSpPr>
        <p:spPr>
          <a:xfrm>
            <a:off x="4166576" y="1125924"/>
            <a:ext cx="903649" cy="903649"/>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58"/>
          <p:cNvSpPr/>
          <p:nvPr/>
        </p:nvSpPr>
        <p:spPr>
          <a:xfrm flipH="1">
            <a:off x="4161593" y="1120942"/>
            <a:ext cx="913433" cy="913433"/>
          </a:xfrm>
          <a:prstGeom prst="blockArc">
            <a:avLst>
              <a:gd name="adj1" fmla="val 5400645"/>
              <a:gd name="adj2" fmla="val 16256715"/>
              <a:gd name="adj3" fmla="val 1271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58"/>
          <p:cNvSpPr/>
          <p:nvPr/>
        </p:nvSpPr>
        <p:spPr>
          <a:xfrm>
            <a:off x="6931345" y="1125924"/>
            <a:ext cx="903649" cy="903649"/>
          </a:xfrm>
          <a:prstGeom prst="donut">
            <a:avLst>
              <a:gd name="adj" fmla="val 11930"/>
            </a:avLst>
          </a:prstGeom>
          <a:noFill/>
          <a:ln w="952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58"/>
          <p:cNvSpPr/>
          <p:nvPr/>
        </p:nvSpPr>
        <p:spPr>
          <a:xfrm flipH="1">
            <a:off x="1391573" y="1197380"/>
            <a:ext cx="913433" cy="913433"/>
          </a:xfrm>
          <a:prstGeom prst="blockArc">
            <a:avLst>
              <a:gd name="adj1" fmla="val 26082"/>
              <a:gd name="adj2" fmla="val 16256715"/>
              <a:gd name="adj3" fmla="val 12710"/>
            </a:avLst>
          </a:prstGeom>
          <a:solidFill>
            <a:schemeClr val="accent5"/>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58"/>
          <p:cNvSpPr txBox="1">
            <a:spLocks noGrp="1"/>
          </p:cNvSpPr>
          <p:nvPr>
            <p:ph type="title" idx="9"/>
          </p:nvPr>
        </p:nvSpPr>
        <p:spPr>
          <a:xfrm>
            <a:off x="720000" y="369061"/>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Web Server toolings percentage;</a:t>
            </a:r>
            <a:endParaRPr dirty="0"/>
          </a:p>
        </p:txBody>
      </p:sp>
      <p:sp>
        <p:nvSpPr>
          <p:cNvPr id="2363" name="Google Shape;2363;p58"/>
          <p:cNvSpPr txBox="1">
            <a:spLocks noGrp="1"/>
          </p:cNvSpPr>
          <p:nvPr>
            <p:ph type="title" idx="3"/>
          </p:nvPr>
        </p:nvSpPr>
        <p:spPr>
          <a:xfrm>
            <a:off x="3919275" y="2285192"/>
            <a:ext cx="1397700" cy="60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50%</a:t>
            </a:r>
            <a:endParaRPr/>
          </a:p>
        </p:txBody>
      </p:sp>
      <p:sp>
        <p:nvSpPr>
          <p:cNvPr id="2364" name="Google Shape;2364;p58"/>
          <p:cNvSpPr txBox="1">
            <a:spLocks noGrp="1"/>
          </p:cNvSpPr>
          <p:nvPr>
            <p:ph type="title" idx="6"/>
          </p:nvPr>
        </p:nvSpPr>
        <p:spPr>
          <a:xfrm>
            <a:off x="6681860" y="2285192"/>
            <a:ext cx="1397700" cy="60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2</a:t>
            </a:r>
            <a:r>
              <a:rPr lang="en" dirty="0"/>
              <a:t>5%</a:t>
            </a:r>
            <a:endParaRPr dirty="0"/>
          </a:p>
        </p:txBody>
      </p:sp>
      <p:sp>
        <p:nvSpPr>
          <p:cNvPr id="2365" name="Google Shape;2365;p58"/>
          <p:cNvSpPr txBox="1">
            <a:spLocks noGrp="1"/>
          </p:cNvSpPr>
          <p:nvPr>
            <p:ph type="title"/>
          </p:nvPr>
        </p:nvSpPr>
        <p:spPr>
          <a:xfrm>
            <a:off x="1153815" y="2366432"/>
            <a:ext cx="1398900" cy="603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7</a:t>
            </a:r>
            <a:r>
              <a:rPr lang="en" dirty="0"/>
              <a:t>5%</a:t>
            </a:r>
            <a:endParaRPr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69"/>
        <p:cNvGrpSpPr/>
        <p:nvPr/>
      </p:nvGrpSpPr>
      <p:grpSpPr>
        <a:xfrm>
          <a:off x="0" y="0"/>
          <a:ext cx="0" cy="0"/>
          <a:chOff x="0" y="0"/>
          <a:chExt cx="0" cy="0"/>
        </a:xfrm>
      </p:grpSpPr>
      <p:grpSp>
        <p:nvGrpSpPr>
          <p:cNvPr id="2370" name="Google Shape;2370;p59"/>
          <p:cNvGrpSpPr/>
          <p:nvPr/>
        </p:nvGrpSpPr>
        <p:grpSpPr>
          <a:xfrm>
            <a:off x="4778267" y="1323607"/>
            <a:ext cx="3432984" cy="2496295"/>
            <a:chOff x="331763" y="414153"/>
            <a:chExt cx="6903246" cy="5019697"/>
          </a:xfrm>
        </p:grpSpPr>
        <p:sp>
          <p:nvSpPr>
            <p:cNvPr id="2371" name="Google Shape;2371;p59"/>
            <p:cNvSpPr/>
            <p:nvPr/>
          </p:nvSpPr>
          <p:spPr>
            <a:xfrm>
              <a:off x="2953125" y="4725150"/>
              <a:ext cx="1660725" cy="708700"/>
            </a:xfrm>
            <a:custGeom>
              <a:avLst/>
              <a:gdLst/>
              <a:ahLst/>
              <a:cxnLst/>
              <a:rect l="l" t="t" r="r" b="b"/>
              <a:pathLst>
                <a:path w="66429" h="28348" extrusionOk="0">
                  <a:moveTo>
                    <a:pt x="6889" y="1"/>
                  </a:moveTo>
                  <a:lnTo>
                    <a:pt x="1" y="28347"/>
                  </a:lnTo>
                  <a:lnTo>
                    <a:pt x="66429" y="28347"/>
                  </a:lnTo>
                  <a:lnTo>
                    <a:pt x="59475" y="1"/>
                  </a:lnTo>
                  <a:lnTo>
                    <a:pt x="33182" y="464"/>
                  </a:lnTo>
                  <a:lnTo>
                    <a:pt x="688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9"/>
            <p:cNvSpPr/>
            <p:nvPr/>
          </p:nvSpPr>
          <p:spPr>
            <a:xfrm>
              <a:off x="331763" y="414153"/>
              <a:ext cx="6903246" cy="4353879"/>
            </a:xfrm>
            <a:custGeom>
              <a:avLst/>
              <a:gdLst/>
              <a:ahLst/>
              <a:cxnLst/>
              <a:rect l="l" t="t" r="r" b="b"/>
              <a:pathLst>
                <a:path w="248162" h="181204" extrusionOk="0">
                  <a:moveTo>
                    <a:pt x="4636" y="0"/>
                  </a:moveTo>
                  <a:cubicBezTo>
                    <a:pt x="2053" y="0"/>
                    <a:pt x="0" y="2053"/>
                    <a:pt x="0" y="4636"/>
                  </a:cubicBezTo>
                  <a:lnTo>
                    <a:pt x="0" y="176634"/>
                  </a:lnTo>
                  <a:cubicBezTo>
                    <a:pt x="0" y="179151"/>
                    <a:pt x="2053" y="181204"/>
                    <a:pt x="4636" y="181204"/>
                  </a:cubicBezTo>
                  <a:lnTo>
                    <a:pt x="243526" y="181204"/>
                  </a:lnTo>
                  <a:cubicBezTo>
                    <a:pt x="246109" y="181204"/>
                    <a:pt x="248162" y="179151"/>
                    <a:pt x="248162" y="176634"/>
                  </a:cubicBezTo>
                  <a:lnTo>
                    <a:pt x="248162" y="4636"/>
                  </a:lnTo>
                  <a:cubicBezTo>
                    <a:pt x="248162" y="2053"/>
                    <a:pt x="246109" y="0"/>
                    <a:pt x="243526"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9"/>
            <p:cNvSpPr/>
            <p:nvPr/>
          </p:nvSpPr>
          <p:spPr>
            <a:xfrm>
              <a:off x="2772650" y="5206975"/>
              <a:ext cx="2020025" cy="226875"/>
            </a:xfrm>
            <a:custGeom>
              <a:avLst/>
              <a:gdLst/>
              <a:ahLst/>
              <a:cxnLst/>
              <a:rect l="l" t="t" r="r" b="b"/>
              <a:pathLst>
                <a:path w="80801" h="9075" extrusionOk="0">
                  <a:moveTo>
                    <a:pt x="4571" y="1"/>
                  </a:moveTo>
                  <a:cubicBezTo>
                    <a:pt x="2054" y="1"/>
                    <a:pt x="1" y="2054"/>
                    <a:pt x="1" y="4570"/>
                  </a:cubicBezTo>
                  <a:cubicBezTo>
                    <a:pt x="1" y="7021"/>
                    <a:pt x="2054" y="9074"/>
                    <a:pt x="4571" y="9074"/>
                  </a:cubicBezTo>
                  <a:lnTo>
                    <a:pt x="76297" y="9074"/>
                  </a:lnTo>
                  <a:cubicBezTo>
                    <a:pt x="78814" y="9074"/>
                    <a:pt x="80801" y="7021"/>
                    <a:pt x="80801" y="4570"/>
                  </a:cubicBezTo>
                  <a:cubicBezTo>
                    <a:pt x="80801" y="2054"/>
                    <a:pt x="78814" y="1"/>
                    <a:pt x="762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74" name="Google Shape;2374;p59"/>
          <p:cNvSpPr txBox="1">
            <a:spLocks noGrp="1"/>
          </p:cNvSpPr>
          <p:nvPr>
            <p:ph type="title"/>
          </p:nvPr>
        </p:nvSpPr>
        <p:spPr>
          <a:xfrm>
            <a:off x="932688" y="1637550"/>
            <a:ext cx="3597900" cy="106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Computer </a:t>
            </a:r>
            <a:r>
              <a:rPr lang="tr-TR" dirty="0"/>
              <a:t>View</a:t>
            </a:r>
            <a:endParaRPr dirty="0"/>
          </a:p>
        </p:txBody>
      </p:sp>
      <p:sp>
        <p:nvSpPr>
          <p:cNvPr id="2375" name="Google Shape;2375;p59"/>
          <p:cNvSpPr txBox="1">
            <a:spLocks noGrp="1"/>
          </p:cNvSpPr>
          <p:nvPr>
            <p:ph type="subTitle" idx="1"/>
          </p:nvPr>
        </p:nvSpPr>
        <p:spPr>
          <a:xfrm>
            <a:off x="932688" y="2669243"/>
            <a:ext cx="35979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The website is built with minimal frontend javascript and has alot of similarities with php rendering dynamic html content</a:t>
            </a:r>
            <a:endParaRPr dirty="0"/>
          </a:p>
        </p:txBody>
      </p:sp>
      <p:pic>
        <p:nvPicPr>
          <p:cNvPr id="2376" name="Google Shape;2376;p59"/>
          <p:cNvPicPr preferRelativeResize="0"/>
          <p:nvPr/>
        </p:nvPicPr>
        <p:blipFill>
          <a:blip r:embed="rId3"/>
          <a:srcRect/>
          <a:stretch/>
        </p:blipFill>
        <p:spPr>
          <a:xfrm>
            <a:off x="4884387" y="1477554"/>
            <a:ext cx="3220752" cy="171164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0"/>
        <p:cNvGrpSpPr/>
        <p:nvPr/>
      </p:nvGrpSpPr>
      <p:grpSpPr>
        <a:xfrm>
          <a:off x="0" y="0"/>
          <a:ext cx="0" cy="0"/>
          <a:chOff x="0" y="0"/>
          <a:chExt cx="0" cy="0"/>
        </a:xfrm>
      </p:grpSpPr>
      <p:sp>
        <p:nvSpPr>
          <p:cNvPr id="2381" name="Google Shape;2381;p60"/>
          <p:cNvSpPr/>
          <p:nvPr/>
        </p:nvSpPr>
        <p:spPr>
          <a:xfrm>
            <a:off x="1137588" y="735560"/>
            <a:ext cx="2697360" cy="3672365"/>
          </a:xfrm>
          <a:custGeom>
            <a:avLst/>
            <a:gdLst/>
            <a:ahLst/>
            <a:cxnLst/>
            <a:rect l="l" t="t" r="r" b="b"/>
            <a:pathLst>
              <a:path w="143096" h="190426" extrusionOk="0">
                <a:moveTo>
                  <a:pt x="2914" y="0"/>
                </a:moveTo>
                <a:cubicBezTo>
                  <a:pt x="1280" y="0"/>
                  <a:pt x="0" y="1281"/>
                  <a:pt x="0" y="2914"/>
                </a:cubicBezTo>
                <a:lnTo>
                  <a:pt x="0" y="187512"/>
                </a:lnTo>
                <a:cubicBezTo>
                  <a:pt x="0" y="189101"/>
                  <a:pt x="1280" y="190426"/>
                  <a:pt x="2914" y="190426"/>
                </a:cubicBezTo>
                <a:lnTo>
                  <a:pt x="140182" y="190426"/>
                </a:lnTo>
                <a:cubicBezTo>
                  <a:pt x="141771" y="190426"/>
                  <a:pt x="143096" y="189101"/>
                  <a:pt x="143096" y="187512"/>
                </a:cubicBezTo>
                <a:lnTo>
                  <a:pt x="143096" y="2914"/>
                </a:lnTo>
                <a:cubicBezTo>
                  <a:pt x="143096" y="1281"/>
                  <a:pt x="141771" y="0"/>
                  <a:pt x="140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60"/>
          <p:cNvSpPr txBox="1">
            <a:spLocks noGrp="1"/>
          </p:cNvSpPr>
          <p:nvPr>
            <p:ph type="title"/>
          </p:nvPr>
        </p:nvSpPr>
        <p:spPr>
          <a:xfrm>
            <a:off x="4412838" y="1795575"/>
            <a:ext cx="3593400" cy="668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dirty="0"/>
              <a:t>Tablet </a:t>
            </a:r>
            <a:r>
              <a:rPr lang="tr-TR" dirty="0"/>
              <a:t>view</a:t>
            </a:r>
            <a:endParaRPr dirty="0"/>
          </a:p>
        </p:txBody>
      </p:sp>
      <p:sp>
        <p:nvSpPr>
          <p:cNvPr id="2383" name="Google Shape;2383;p60"/>
          <p:cNvSpPr txBox="1">
            <a:spLocks noGrp="1"/>
          </p:cNvSpPr>
          <p:nvPr>
            <p:ph type="subTitle" idx="1"/>
          </p:nvPr>
        </p:nvSpPr>
        <p:spPr>
          <a:xfrm>
            <a:off x="4413013" y="2432218"/>
            <a:ext cx="3593400" cy="884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Tablet view is also quite good adding to its responsiveness</a:t>
            </a:r>
            <a:endParaRPr dirty="0"/>
          </a:p>
        </p:txBody>
      </p:sp>
      <p:grpSp>
        <p:nvGrpSpPr>
          <p:cNvPr id="2384" name="Google Shape;2384;p60"/>
          <p:cNvGrpSpPr/>
          <p:nvPr/>
        </p:nvGrpSpPr>
        <p:grpSpPr>
          <a:xfrm>
            <a:off x="5363072" y="959896"/>
            <a:ext cx="234196" cy="188409"/>
            <a:chOff x="5151797" y="479071"/>
            <a:chExt cx="234196" cy="188409"/>
          </a:xfrm>
        </p:grpSpPr>
        <p:sp>
          <p:nvSpPr>
            <p:cNvPr id="2385" name="Google Shape;2385;p60"/>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60"/>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87" name="Google Shape;2387;p60"/>
          <p:cNvGrpSpPr/>
          <p:nvPr/>
        </p:nvGrpSpPr>
        <p:grpSpPr>
          <a:xfrm>
            <a:off x="6414404" y="1288972"/>
            <a:ext cx="234788" cy="188409"/>
            <a:chOff x="6428979" y="917397"/>
            <a:chExt cx="234788" cy="188409"/>
          </a:xfrm>
        </p:grpSpPr>
        <p:sp>
          <p:nvSpPr>
            <p:cNvPr id="2388" name="Google Shape;2388;p60"/>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60"/>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390" name="Google Shape;2390;p60"/>
          <p:cNvSpPr/>
          <p:nvPr/>
        </p:nvSpPr>
        <p:spPr>
          <a:xfrm>
            <a:off x="7687575" y="6097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91" name="Google Shape;2391;p60"/>
          <p:cNvPicPr preferRelativeResize="0"/>
          <p:nvPr/>
        </p:nvPicPr>
        <p:blipFill rotWithShape="1">
          <a:blip r:embed="rId3"/>
          <a:srcRect l="3399" r="3399"/>
          <a:stretch/>
        </p:blipFill>
        <p:spPr>
          <a:xfrm>
            <a:off x="1328350" y="916600"/>
            <a:ext cx="2315851" cy="33687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95"/>
        <p:cNvGrpSpPr/>
        <p:nvPr/>
      </p:nvGrpSpPr>
      <p:grpSpPr>
        <a:xfrm>
          <a:off x="0" y="0"/>
          <a:ext cx="0" cy="0"/>
          <a:chOff x="0" y="0"/>
          <a:chExt cx="0" cy="0"/>
        </a:xfrm>
      </p:grpSpPr>
      <p:sp>
        <p:nvSpPr>
          <p:cNvPr id="2396" name="Google Shape;2396;p61"/>
          <p:cNvSpPr/>
          <p:nvPr/>
        </p:nvSpPr>
        <p:spPr>
          <a:xfrm rot="-3555123">
            <a:off x="849609" y="685408"/>
            <a:ext cx="1038330" cy="974934"/>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61"/>
          <p:cNvSpPr txBox="1">
            <a:spLocks noGrp="1"/>
          </p:cNvSpPr>
          <p:nvPr>
            <p:ph type="title"/>
          </p:nvPr>
        </p:nvSpPr>
        <p:spPr>
          <a:xfrm>
            <a:off x="1637988" y="1830263"/>
            <a:ext cx="3597900" cy="677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Mobile view</a:t>
            </a:r>
            <a:endParaRPr dirty="0"/>
          </a:p>
        </p:txBody>
      </p:sp>
      <p:sp>
        <p:nvSpPr>
          <p:cNvPr id="2398" name="Google Shape;2398;p61"/>
          <p:cNvSpPr txBox="1">
            <a:spLocks noGrp="1"/>
          </p:cNvSpPr>
          <p:nvPr>
            <p:ph type="subTitle" idx="1"/>
          </p:nvPr>
        </p:nvSpPr>
        <p:spPr>
          <a:xfrm>
            <a:off x="1637988" y="2468654"/>
            <a:ext cx="3597900" cy="805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Due to not using modern frontend framework, the mobile view was really put in thought to optimize it.</a:t>
            </a:r>
            <a:endParaRPr dirty="0"/>
          </a:p>
        </p:txBody>
      </p:sp>
      <p:grpSp>
        <p:nvGrpSpPr>
          <p:cNvPr id="2399" name="Google Shape;2399;p61"/>
          <p:cNvGrpSpPr/>
          <p:nvPr/>
        </p:nvGrpSpPr>
        <p:grpSpPr>
          <a:xfrm>
            <a:off x="5670989" y="752436"/>
            <a:ext cx="1834973" cy="3724678"/>
            <a:chOff x="5186401" y="494525"/>
            <a:chExt cx="1834973" cy="3724678"/>
          </a:xfrm>
        </p:grpSpPr>
        <p:sp>
          <p:nvSpPr>
            <p:cNvPr id="2400" name="Google Shape;2400;p61"/>
            <p:cNvSpPr/>
            <p:nvPr/>
          </p:nvSpPr>
          <p:spPr>
            <a:xfrm>
              <a:off x="5186401" y="494525"/>
              <a:ext cx="1834973" cy="3724678"/>
            </a:xfrm>
            <a:custGeom>
              <a:avLst/>
              <a:gdLst/>
              <a:ahLst/>
              <a:cxnLst/>
              <a:rect l="l" t="t" r="r" b="b"/>
              <a:pathLst>
                <a:path w="93205" h="189190" extrusionOk="0">
                  <a:moveTo>
                    <a:pt x="2870" y="0"/>
                  </a:moveTo>
                  <a:cubicBezTo>
                    <a:pt x="1280" y="0"/>
                    <a:pt x="0" y="1280"/>
                    <a:pt x="0" y="2914"/>
                  </a:cubicBezTo>
                  <a:lnTo>
                    <a:pt x="0" y="186320"/>
                  </a:lnTo>
                  <a:cubicBezTo>
                    <a:pt x="0" y="187909"/>
                    <a:pt x="1280" y="189190"/>
                    <a:pt x="2870" y="189190"/>
                  </a:cubicBezTo>
                  <a:lnTo>
                    <a:pt x="90334" y="189190"/>
                  </a:lnTo>
                  <a:cubicBezTo>
                    <a:pt x="91924" y="189190"/>
                    <a:pt x="93204" y="187909"/>
                    <a:pt x="93204" y="186320"/>
                  </a:cubicBezTo>
                  <a:lnTo>
                    <a:pt x="93204" y="2914"/>
                  </a:lnTo>
                  <a:cubicBezTo>
                    <a:pt x="93204" y="1280"/>
                    <a:pt x="91924" y="0"/>
                    <a:pt x="9033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61"/>
            <p:cNvSpPr/>
            <p:nvPr/>
          </p:nvSpPr>
          <p:spPr>
            <a:xfrm>
              <a:off x="5890455" y="3969678"/>
              <a:ext cx="458108" cy="154724"/>
            </a:xfrm>
            <a:custGeom>
              <a:avLst/>
              <a:gdLst/>
              <a:ahLst/>
              <a:cxnLst/>
              <a:rect l="l" t="t" r="r" b="b"/>
              <a:pathLst>
                <a:path w="23269" h="7859" extrusionOk="0">
                  <a:moveTo>
                    <a:pt x="796" y="0"/>
                  </a:moveTo>
                  <a:cubicBezTo>
                    <a:pt x="354" y="0"/>
                    <a:pt x="1" y="353"/>
                    <a:pt x="1" y="751"/>
                  </a:cubicBezTo>
                  <a:lnTo>
                    <a:pt x="1" y="7064"/>
                  </a:lnTo>
                  <a:cubicBezTo>
                    <a:pt x="1" y="7506"/>
                    <a:pt x="354" y="7859"/>
                    <a:pt x="796" y="7859"/>
                  </a:cubicBezTo>
                  <a:lnTo>
                    <a:pt x="22474" y="7859"/>
                  </a:lnTo>
                  <a:cubicBezTo>
                    <a:pt x="22916" y="7859"/>
                    <a:pt x="23269" y="7506"/>
                    <a:pt x="23269" y="7064"/>
                  </a:cubicBezTo>
                  <a:lnTo>
                    <a:pt x="23269" y="751"/>
                  </a:lnTo>
                  <a:cubicBezTo>
                    <a:pt x="23269" y="353"/>
                    <a:pt x="22916" y="0"/>
                    <a:pt x="224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2" name="Google Shape;2402;p61"/>
          <p:cNvSpPr/>
          <p:nvPr/>
        </p:nvSpPr>
        <p:spPr>
          <a:xfrm>
            <a:off x="8323225" y="3499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03" name="Google Shape;2403;p61"/>
          <p:cNvGrpSpPr/>
          <p:nvPr/>
        </p:nvGrpSpPr>
        <p:grpSpPr>
          <a:xfrm>
            <a:off x="1251672" y="1078671"/>
            <a:ext cx="234196" cy="188409"/>
            <a:chOff x="5151797" y="479071"/>
            <a:chExt cx="234196" cy="188409"/>
          </a:xfrm>
        </p:grpSpPr>
        <p:sp>
          <p:nvSpPr>
            <p:cNvPr id="2404" name="Google Shape;2404;p61"/>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61"/>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6" name="Google Shape;2406;p61"/>
          <p:cNvSpPr/>
          <p:nvPr/>
        </p:nvSpPr>
        <p:spPr>
          <a:xfrm>
            <a:off x="8481250" y="37684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407" name="Google Shape;2407;p61"/>
          <p:cNvPicPr preferRelativeResize="0"/>
          <p:nvPr/>
        </p:nvPicPr>
        <p:blipFill>
          <a:blip r:embed="rId3"/>
          <a:srcRect t="5099" b="5099"/>
          <a:stretch/>
        </p:blipFill>
        <p:spPr>
          <a:xfrm>
            <a:off x="5749850" y="911050"/>
            <a:ext cx="1677250" cy="30248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4"/>
        <p:cNvGrpSpPr/>
        <p:nvPr/>
      </p:nvGrpSpPr>
      <p:grpSpPr>
        <a:xfrm>
          <a:off x="0" y="0"/>
          <a:ext cx="0" cy="0"/>
          <a:chOff x="0" y="0"/>
          <a:chExt cx="0" cy="0"/>
        </a:xfrm>
      </p:grpSpPr>
      <p:sp>
        <p:nvSpPr>
          <p:cNvPr id="2495" name="Google Shape;2495;p6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Data Flow</a:t>
            </a:r>
            <a:endParaRPr dirty="0"/>
          </a:p>
        </p:txBody>
      </p:sp>
      <p:sp>
        <p:nvSpPr>
          <p:cNvPr id="2496" name="Google Shape;2496;p64"/>
          <p:cNvSpPr txBox="1"/>
          <p:nvPr/>
        </p:nvSpPr>
        <p:spPr>
          <a:xfrm flipH="1">
            <a:off x="982600" y="2082200"/>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a:solidFill>
                  <a:schemeClr val="dk1"/>
                </a:solidFill>
                <a:latin typeface="Poppins"/>
                <a:ea typeface="Poppins"/>
                <a:cs typeface="Poppins"/>
                <a:sym typeface="Poppins"/>
              </a:rPr>
              <a:t>Step 1</a:t>
            </a:r>
            <a:endParaRPr sz="2400" b="1">
              <a:solidFill>
                <a:schemeClr val="dk1"/>
              </a:solidFill>
              <a:latin typeface="Poppins"/>
              <a:ea typeface="Poppins"/>
              <a:cs typeface="Poppins"/>
              <a:sym typeface="Poppins"/>
            </a:endParaRPr>
          </a:p>
        </p:txBody>
      </p:sp>
      <p:sp>
        <p:nvSpPr>
          <p:cNvPr id="2497" name="Google Shape;2497;p64"/>
          <p:cNvSpPr txBox="1"/>
          <p:nvPr/>
        </p:nvSpPr>
        <p:spPr>
          <a:xfrm flipH="1">
            <a:off x="982602" y="1467613"/>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Text from end users is submitted</a:t>
            </a:r>
            <a:endParaRPr dirty="0">
              <a:solidFill>
                <a:schemeClr val="dk1"/>
              </a:solidFill>
              <a:latin typeface="Lato"/>
              <a:ea typeface="Lato"/>
              <a:cs typeface="Lato"/>
              <a:sym typeface="Lato"/>
            </a:endParaRPr>
          </a:p>
        </p:txBody>
      </p:sp>
      <p:sp>
        <p:nvSpPr>
          <p:cNvPr id="2498" name="Google Shape;2498;p64"/>
          <p:cNvSpPr txBox="1"/>
          <p:nvPr/>
        </p:nvSpPr>
        <p:spPr>
          <a:xfrm flipH="1">
            <a:off x="266345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Poppins"/>
                <a:ea typeface="Poppins"/>
                <a:cs typeface="Poppins"/>
                <a:sym typeface="Poppins"/>
              </a:rPr>
              <a:t>Step 2</a:t>
            </a:r>
            <a:endParaRPr sz="2400" b="1">
              <a:solidFill>
                <a:schemeClr val="dk1"/>
              </a:solidFill>
              <a:latin typeface="Poppins"/>
              <a:ea typeface="Poppins"/>
              <a:cs typeface="Poppins"/>
              <a:sym typeface="Poppins"/>
            </a:endParaRPr>
          </a:p>
        </p:txBody>
      </p:sp>
      <p:sp>
        <p:nvSpPr>
          <p:cNvPr id="2499" name="Google Shape;2499;p64"/>
          <p:cNvSpPr txBox="1"/>
          <p:nvPr/>
        </p:nvSpPr>
        <p:spPr>
          <a:xfrm flipH="1">
            <a:off x="2661127" y="3763274"/>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Web server structure it for the model server</a:t>
            </a:r>
            <a:endParaRPr dirty="0">
              <a:solidFill>
                <a:schemeClr val="dk1"/>
              </a:solidFill>
              <a:latin typeface="Lato"/>
              <a:ea typeface="Lato"/>
              <a:cs typeface="Lato"/>
              <a:sym typeface="Lato"/>
            </a:endParaRPr>
          </a:p>
        </p:txBody>
      </p:sp>
      <p:sp>
        <p:nvSpPr>
          <p:cNvPr id="2500" name="Google Shape;2500;p64"/>
          <p:cNvSpPr txBox="1"/>
          <p:nvPr/>
        </p:nvSpPr>
        <p:spPr>
          <a:xfrm flipH="1">
            <a:off x="4339675" y="2082200"/>
            <a:ext cx="2143200" cy="461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2400" b="1" dirty="0">
                <a:solidFill>
                  <a:schemeClr val="dk1"/>
                </a:solidFill>
                <a:latin typeface="Poppins"/>
                <a:ea typeface="Poppins"/>
                <a:cs typeface="Poppins"/>
                <a:sym typeface="Poppins"/>
              </a:rPr>
              <a:t>Step 3</a:t>
            </a:r>
            <a:endParaRPr sz="2400" b="1" dirty="0">
              <a:solidFill>
                <a:schemeClr val="dk1"/>
              </a:solidFill>
              <a:latin typeface="Poppins"/>
              <a:ea typeface="Poppins"/>
              <a:cs typeface="Poppins"/>
              <a:sym typeface="Poppins"/>
            </a:endParaRPr>
          </a:p>
        </p:txBody>
      </p:sp>
      <p:sp>
        <p:nvSpPr>
          <p:cNvPr id="2501" name="Google Shape;2501;p64"/>
          <p:cNvSpPr txBox="1"/>
          <p:nvPr/>
        </p:nvSpPr>
        <p:spPr>
          <a:xfrm flipH="1">
            <a:off x="4339677" y="1467613"/>
            <a:ext cx="2143200" cy="5718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Model server receives it, classify it and responds</a:t>
            </a:r>
            <a:endParaRPr dirty="0">
              <a:solidFill>
                <a:schemeClr val="dk1"/>
              </a:solidFill>
              <a:latin typeface="Lato"/>
              <a:ea typeface="Lato"/>
              <a:cs typeface="Lato"/>
              <a:sym typeface="Lato"/>
            </a:endParaRPr>
          </a:p>
        </p:txBody>
      </p:sp>
      <p:sp>
        <p:nvSpPr>
          <p:cNvPr id="2502" name="Google Shape;2502;p64"/>
          <p:cNvSpPr txBox="1"/>
          <p:nvPr/>
        </p:nvSpPr>
        <p:spPr>
          <a:xfrm flipH="1">
            <a:off x="6018200" y="3375000"/>
            <a:ext cx="2143200" cy="461100"/>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None/>
            </a:pPr>
            <a:r>
              <a:rPr lang="en" sz="2400" b="1">
                <a:solidFill>
                  <a:schemeClr val="dk1"/>
                </a:solidFill>
                <a:latin typeface="Poppins"/>
                <a:ea typeface="Poppins"/>
                <a:cs typeface="Poppins"/>
                <a:sym typeface="Poppins"/>
              </a:rPr>
              <a:t>Step 4</a:t>
            </a:r>
            <a:endParaRPr sz="2400" b="1">
              <a:solidFill>
                <a:schemeClr val="dk1"/>
              </a:solidFill>
              <a:latin typeface="Poppins"/>
              <a:ea typeface="Poppins"/>
              <a:cs typeface="Poppins"/>
              <a:sym typeface="Poppins"/>
            </a:endParaRPr>
          </a:p>
        </p:txBody>
      </p:sp>
      <p:sp>
        <p:nvSpPr>
          <p:cNvPr id="2503" name="Google Shape;2503;p64"/>
          <p:cNvSpPr txBox="1"/>
          <p:nvPr/>
        </p:nvSpPr>
        <p:spPr>
          <a:xfrm flipH="1">
            <a:off x="5563366" y="3763273"/>
            <a:ext cx="2598035" cy="935201"/>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tr-TR" dirty="0">
                <a:solidFill>
                  <a:schemeClr val="dk1"/>
                </a:solidFill>
                <a:latin typeface="Lato"/>
                <a:ea typeface="Lato"/>
                <a:cs typeface="Lato"/>
                <a:sym typeface="Lato"/>
              </a:rPr>
              <a:t>Web server receives response and the data in a structure the client view handles</a:t>
            </a:r>
            <a:endParaRPr dirty="0">
              <a:solidFill>
                <a:schemeClr val="dk1"/>
              </a:solidFill>
              <a:latin typeface="Lato"/>
              <a:ea typeface="Lato"/>
              <a:cs typeface="Lato"/>
              <a:sym typeface="Lato"/>
            </a:endParaRPr>
          </a:p>
        </p:txBody>
      </p:sp>
      <p:sp>
        <p:nvSpPr>
          <p:cNvPr id="2504" name="Google Shape;2504;p64"/>
          <p:cNvSpPr/>
          <p:nvPr/>
        </p:nvSpPr>
        <p:spPr>
          <a:xfrm>
            <a:off x="1902100" y="2834388"/>
            <a:ext cx="304200" cy="3042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5" name="Google Shape;2505;p64"/>
          <p:cNvSpPr/>
          <p:nvPr/>
        </p:nvSpPr>
        <p:spPr>
          <a:xfrm>
            <a:off x="6937700" y="2834388"/>
            <a:ext cx="304200" cy="304200"/>
          </a:xfrm>
          <a:prstGeom prst="ellipse">
            <a:avLst/>
          </a:pr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sp>
        <p:nvSpPr>
          <p:cNvPr id="2506" name="Google Shape;2506;p64"/>
          <p:cNvSpPr/>
          <p:nvPr/>
        </p:nvSpPr>
        <p:spPr>
          <a:xfrm>
            <a:off x="3580633" y="2834388"/>
            <a:ext cx="304200" cy="304200"/>
          </a:xfrm>
          <a:prstGeom prst="ellipse">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7" name="Google Shape;2507;p64"/>
          <p:cNvSpPr/>
          <p:nvPr/>
        </p:nvSpPr>
        <p:spPr>
          <a:xfrm>
            <a:off x="5259167" y="2834388"/>
            <a:ext cx="304200" cy="304200"/>
          </a:xfrm>
          <a:prstGeom prst="ellips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a:t> </a:t>
            </a:r>
            <a:endParaRPr/>
          </a:p>
        </p:txBody>
      </p:sp>
      <p:cxnSp>
        <p:nvCxnSpPr>
          <p:cNvPr id="2508" name="Google Shape;2508;p64"/>
          <p:cNvCxnSpPr>
            <a:endCxn id="2506" idx="2"/>
          </p:cNvCxnSpPr>
          <p:nvPr/>
        </p:nvCxnSpPr>
        <p:spPr>
          <a:xfrm>
            <a:off x="2206333" y="2986488"/>
            <a:ext cx="1374300" cy="0"/>
          </a:xfrm>
          <a:prstGeom prst="straightConnector1">
            <a:avLst/>
          </a:prstGeom>
          <a:noFill/>
          <a:ln w="9525" cap="flat" cmpd="sng">
            <a:solidFill>
              <a:schemeClr val="accent4"/>
            </a:solidFill>
            <a:prstDash val="solid"/>
            <a:round/>
            <a:headEnd type="none" w="med" len="med"/>
            <a:tailEnd type="none" w="med" len="med"/>
          </a:ln>
        </p:spPr>
      </p:cxnSp>
      <p:cxnSp>
        <p:nvCxnSpPr>
          <p:cNvPr id="2509" name="Google Shape;2509;p64"/>
          <p:cNvCxnSpPr>
            <a:stCxn id="2506" idx="6"/>
            <a:endCxn id="2507" idx="2"/>
          </p:cNvCxnSpPr>
          <p:nvPr/>
        </p:nvCxnSpPr>
        <p:spPr>
          <a:xfrm>
            <a:off x="3884833" y="2986488"/>
            <a:ext cx="1374300" cy="0"/>
          </a:xfrm>
          <a:prstGeom prst="straightConnector1">
            <a:avLst/>
          </a:prstGeom>
          <a:noFill/>
          <a:ln w="9525" cap="flat" cmpd="sng">
            <a:solidFill>
              <a:schemeClr val="accent4"/>
            </a:solidFill>
            <a:prstDash val="solid"/>
            <a:round/>
            <a:headEnd type="none" w="med" len="med"/>
            <a:tailEnd type="none" w="med" len="med"/>
          </a:ln>
        </p:spPr>
      </p:cxnSp>
      <p:cxnSp>
        <p:nvCxnSpPr>
          <p:cNvPr id="2510" name="Google Shape;2510;p64"/>
          <p:cNvCxnSpPr>
            <a:stCxn id="2507" idx="6"/>
            <a:endCxn id="2505" idx="2"/>
          </p:cNvCxnSpPr>
          <p:nvPr/>
        </p:nvCxnSpPr>
        <p:spPr>
          <a:xfrm>
            <a:off x="5563367" y="2986488"/>
            <a:ext cx="1374300" cy="0"/>
          </a:xfrm>
          <a:prstGeom prst="straightConnector1">
            <a:avLst/>
          </a:prstGeom>
          <a:noFill/>
          <a:ln w="9525" cap="flat" cmpd="sng">
            <a:solidFill>
              <a:schemeClr val="accent4"/>
            </a:solidFill>
            <a:prstDash val="solid"/>
            <a:round/>
            <a:headEnd type="none" w="med" len="med"/>
            <a:tailEnd type="none" w="med" len="med"/>
          </a:ln>
        </p:spPr>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729"/>
        <p:cNvGrpSpPr/>
        <p:nvPr/>
      </p:nvGrpSpPr>
      <p:grpSpPr>
        <a:xfrm>
          <a:off x="0" y="0"/>
          <a:ext cx="0" cy="0"/>
          <a:chOff x="0" y="0"/>
          <a:chExt cx="0" cy="0"/>
        </a:xfrm>
      </p:grpSpPr>
      <p:sp>
        <p:nvSpPr>
          <p:cNvPr id="1730" name="Google Shape;1730;p51"/>
          <p:cNvSpPr txBox="1">
            <a:spLocks noGrp="1"/>
          </p:cNvSpPr>
          <p:nvPr>
            <p:ph type="subTitle" idx="1"/>
          </p:nvPr>
        </p:nvSpPr>
        <p:spPr>
          <a:xfrm>
            <a:off x="554331" y="1694141"/>
            <a:ext cx="4059000" cy="167676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sz="4800" b="1" dirty="0">
                <a:latin typeface="Poppins" panose="00000500000000000000" pitchFamily="2" charset="0"/>
                <a:cs typeface="Poppins" panose="00000500000000000000" pitchFamily="2" charset="0"/>
              </a:rPr>
              <a:t>Results and conclusions </a:t>
            </a:r>
            <a:endParaRPr sz="4800" b="1" dirty="0">
              <a:latin typeface="Poppins" panose="00000500000000000000" pitchFamily="2" charset="0"/>
              <a:cs typeface="Poppins" panose="00000500000000000000" pitchFamily="2" charset="0"/>
            </a:endParaRPr>
          </a:p>
        </p:txBody>
      </p:sp>
      <p:sp>
        <p:nvSpPr>
          <p:cNvPr id="1731" name="Google Shape;1731;p51"/>
          <p:cNvSpPr txBox="1">
            <a:spLocks noGrp="1"/>
          </p:cNvSpPr>
          <p:nvPr>
            <p:ph type="title"/>
          </p:nvPr>
        </p:nvSpPr>
        <p:spPr>
          <a:xfrm>
            <a:off x="713244" y="3705670"/>
            <a:ext cx="4059000" cy="52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t>
            </a:r>
            <a:r>
              <a:rPr lang="tr-TR" dirty="0"/>
              <a:t>senml()</a:t>
            </a:r>
            <a:endParaRPr dirty="0"/>
          </a:p>
        </p:txBody>
      </p:sp>
      <p:grpSp>
        <p:nvGrpSpPr>
          <p:cNvPr id="1732" name="Google Shape;1732;p51"/>
          <p:cNvGrpSpPr/>
          <p:nvPr/>
        </p:nvGrpSpPr>
        <p:grpSpPr>
          <a:xfrm>
            <a:off x="5139380" y="954291"/>
            <a:ext cx="3291402" cy="3515018"/>
            <a:chOff x="-3595520" y="539491"/>
            <a:chExt cx="3291402" cy="3515018"/>
          </a:xfrm>
        </p:grpSpPr>
        <p:sp>
          <p:nvSpPr>
            <p:cNvPr id="1733" name="Google Shape;1733;p51"/>
            <p:cNvSpPr/>
            <p:nvPr/>
          </p:nvSpPr>
          <p:spPr>
            <a:xfrm rot="-3555143">
              <a:off x="-2162345" y="690619"/>
              <a:ext cx="754650" cy="708574"/>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51"/>
            <p:cNvSpPr/>
            <p:nvPr/>
          </p:nvSpPr>
          <p:spPr>
            <a:xfrm>
              <a:off x="-2563478" y="860664"/>
              <a:ext cx="2259360" cy="2189809"/>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735" name="Google Shape;1735;p51"/>
            <p:cNvGrpSpPr/>
            <p:nvPr/>
          </p:nvGrpSpPr>
          <p:grpSpPr>
            <a:xfrm>
              <a:off x="-3479927" y="2003196"/>
              <a:ext cx="2350000" cy="1348751"/>
              <a:chOff x="6516473" y="1820321"/>
              <a:chExt cx="2350000" cy="1348751"/>
            </a:xfrm>
          </p:grpSpPr>
          <p:grpSp>
            <p:nvGrpSpPr>
              <p:cNvPr id="1736" name="Google Shape;1736;p51"/>
              <p:cNvGrpSpPr/>
              <p:nvPr/>
            </p:nvGrpSpPr>
            <p:grpSpPr>
              <a:xfrm>
                <a:off x="6516473" y="1820321"/>
                <a:ext cx="1504917" cy="1021126"/>
                <a:chOff x="5128378" y="1759883"/>
                <a:chExt cx="525423" cy="356526"/>
              </a:xfrm>
            </p:grpSpPr>
            <p:sp>
              <p:nvSpPr>
                <p:cNvPr id="1737" name="Google Shape;1737;p51"/>
                <p:cNvSpPr/>
                <p:nvPr/>
              </p:nvSpPr>
              <p:spPr>
                <a:xfrm>
                  <a:off x="5128378" y="1759883"/>
                  <a:ext cx="525423" cy="356526"/>
                </a:xfrm>
                <a:custGeom>
                  <a:avLst/>
                  <a:gdLst/>
                  <a:ahLst/>
                  <a:cxnLst/>
                  <a:rect l="l" t="t" r="r" b="b"/>
                  <a:pathLst>
                    <a:path w="15119" h="10259" extrusionOk="0">
                      <a:moveTo>
                        <a:pt x="114" y="1"/>
                      </a:moveTo>
                      <a:cubicBezTo>
                        <a:pt x="58" y="1"/>
                        <a:pt x="1" y="58"/>
                        <a:pt x="1" y="150"/>
                      </a:cubicBezTo>
                      <a:lnTo>
                        <a:pt x="1" y="10139"/>
                      </a:lnTo>
                      <a:cubicBezTo>
                        <a:pt x="1" y="10195"/>
                        <a:pt x="58" y="10259"/>
                        <a:pt x="114" y="10259"/>
                      </a:cubicBezTo>
                      <a:lnTo>
                        <a:pt x="15006" y="10259"/>
                      </a:lnTo>
                      <a:cubicBezTo>
                        <a:pt x="15062" y="10259"/>
                        <a:pt x="15119" y="10195"/>
                        <a:pt x="15119" y="10139"/>
                      </a:cubicBezTo>
                      <a:lnTo>
                        <a:pt x="15119" y="150"/>
                      </a:lnTo>
                      <a:cubicBezTo>
                        <a:pt x="15119" y="58"/>
                        <a:pt x="15062" y="1"/>
                        <a:pt x="15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51"/>
                <p:cNvSpPr/>
                <p:nvPr/>
              </p:nvSpPr>
              <p:spPr>
                <a:xfrm>
                  <a:off x="5472603" y="1829458"/>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51"/>
                <p:cNvSpPr/>
                <p:nvPr/>
              </p:nvSpPr>
              <p:spPr>
                <a:xfrm>
                  <a:off x="5405948" y="1829458"/>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51"/>
                <p:cNvSpPr/>
                <p:nvPr/>
              </p:nvSpPr>
              <p:spPr>
                <a:xfrm>
                  <a:off x="5362924" y="1829458"/>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51"/>
                <p:cNvSpPr/>
                <p:nvPr/>
              </p:nvSpPr>
              <p:spPr>
                <a:xfrm>
                  <a:off x="5341308" y="1829458"/>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51"/>
                <p:cNvSpPr/>
                <p:nvPr/>
              </p:nvSpPr>
              <p:spPr>
                <a:xfrm>
                  <a:off x="5198960" y="1829458"/>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51"/>
                <p:cNvSpPr/>
                <p:nvPr/>
              </p:nvSpPr>
              <p:spPr>
                <a:xfrm>
                  <a:off x="5513403" y="1858233"/>
                  <a:ext cx="102555" cy="7159"/>
                </a:xfrm>
                <a:custGeom>
                  <a:avLst/>
                  <a:gdLst/>
                  <a:ahLst/>
                  <a:cxnLst/>
                  <a:rect l="l" t="t" r="r" b="b"/>
                  <a:pathLst>
                    <a:path w="2951" h="206" extrusionOk="0">
                      <a:moveTo>
                        <a:pt x="0" y="1"/>
                      </a:moveTo>
                      <a:lnTo>
                        <a:pt x="0" y="206"/>
                      </a:lnTo>
                      <a:lnTo>
                        <a:pt x="2950" y="206"/>
                      </a:lnTo>
                      <a:lnTo>
                        <a:pt x="2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51"/>
                <p:cNvSpPr/>
                <p:nvPr/>
              </p:nvSpPr>
              <p:spPr>
                <a:xfrm>
                  <a:off x="5355799" y="1858233"/>
                  <a:ext cx="133033" cy="7159"/>
                </a:xfrm>
                <a:custGeom>
                  <a:avLst/>
                  <a:gdLst/>
                  <a:ahLst/>
                  <a:cxnLst/>
                  <a:rect l="l" t="t" r="r" b="b"/>
                  <a:pathLst>
                    <a:path w="3828" h="206" extrusionOk="0">
                      <a:moveTo>
                        <a:pt x="1" y="1"/>
                      </a:moveTo>
                      <a:lnTo>
                        <a:pt x="1" y="206"/>
                      </a:lnTo>
                      <a:lnTo>
                        <a:pt x="3828" y="206"/>
                      </a:lnTo>
                      <a:lnTo>
                        <a:pt x="3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51"/>
                <p:cNvSpPr/>
                <p:nvPr/>
              </p:nvSpPr>
              <p:spPr>
                <a:xfrm>
                  <a:off x="5318927" y="1858233"/>
                  <a:ext cx="14283" cy="7159"/>
                </a:xfrm>
                <a:custGeom>
                  <a:avLst/>
                  <a:gdLst/>
                  <a:ahLst/>
                  <a:cxnLst/>
                  <a:rect l="l" t="t" r="r" b="b"/>
                  <a:pathLst>
                    <a:path w="411" h="206" extrusionOk="0">
                      <a:moveTo>
                        <a:pt x="1" y="1"/>
                      </a:moveTo>
                      <a:lnTo>
                        <a:pt x="1" y="206"/>
                      </a:lnTo>
                      <a:lnTo>
                        <a:pt x="411" y="206"/>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51"/>
                <p:cNvSpPr/>
                <p:nvPr/>
              </p:nvSpPr>
              <p:spPr>
                <a:xfrm>
                  <a:off x="5223531" y="1858233"/>
                  <a:ext cx="67663" cy="7159"/>
                </a:xfrm>
                <a:custGeom>
                  <a:avLst/>
                  <a:gdLst/>
                  <a:ahLst/>
                  <a:cxnLst/>
                  <a:rect l="l" t="t" r="r" b="b"/>
                  <a:pathLst>
                    <a:path w="1947" h="206" extrusionOk="0">
                      <a:moveTo>
                        <a:pt x="1" y="1"/>
                      </a:moveTo>
                      <a:lnTo>
                        <a:pt x="1" y="206"/>
                      </a:lnTo>
                      <a:lnTo>
                        <a:pt x="1946" y="206"/>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51"/>
                <p:cNvSpPr/>
                <p:nvPr/>
              </p:nvSpPr>
              <p:spPr>
                <a:xfrm>
                  <a:off x="5163061" y="1858233"/>
                  <a:ext cx="40104" cy="7159"/>
                </a:xfrm>
                <a:custGeom>
                  <a:avLst/>
                  <a:gdLst/>
                  <a:ahLst/>
                  <a:cxnLst/>
                  <a:rect l="l" t="t" r="r" b="b"/>
                  <a:pathLst>
                    <a:path w="1154" h="206" extrusionOk="0">
                      <a:moveTo>
                        <a:pt x="0" y="1"/>
                      </a:moveTo>
                      <a:lnTo>
                        <a:pt x="0" y="206"/>
                      </a:lnTo>
                      <a:lnTo>
                        <a:pt x="1154" y="206"/>
                      </a:lnTo>
                      <a:lnTo>
                        <a:pt x="1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51"/>
                <p:cNvSpPr/>
                <p:nvPr/>
              </p:nvSpPr>
              <p:spPr>
                <a:xfrm>
                  <a:off x="5472603" y="1941083"/>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51"/>
                <p:cNvSpPr/>
                <p:nvPr/>
              </p:nvSpPr>
              <p:spPr>
                <a:xfrm>
                  <a:off x="5405948" y="1941083"/>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51"/>
                <p:cNvSpPr/>
                <p:nvPr/>
              </p:nvSpPr>
              <p:spPr>
                <a:xfrm>
                  <a:off x="5362924" y="1941083"/>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51"/>
                <p:cNvSpPr/>
                <p:nvPr/>
              </p:nvSpPr>
              <p:spPr>
                <a:xfrm>
                  <a:off x="5341308" y="1941083"/>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51"/>
                <p:cNvSpPr/>
                <p:nvPr/>
              </p:nvSpPr>
              <p:spPr>
                <a:xfrm>
                  <a:off x="5198960" y="1941083"/>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51"/>
                <p:cNvSpPr/>
                <p:nvPr/>
              </p:nvSpPr>
              <p:spPr>
                <a:xfrm>
                  <a:off x="5513403" y="1970832"/>
                  <a:ext cx="76977" cy="6186"/>
                </a:xfrm>
                <a:custGeom>
                  <a:avLst/>
                  <a:gdLst/>
                  <a:ahLst/>
                  <a:cxnLst/>
                  <a:rect l="l" t="t" r="r" b="b"/>
                  <a:pathLst>
                    <a:path w="2215" h="178" extrusionOk="0">
                      <a:moveTo>
                        <a:pt x="0" y="1"/>
                      </a:moveTo>
                      <a:lnTo>
                        <a:pt x="0" y="178"/>
                      </a:lnTo>
                      <a:lnTo>
                        <a:pt x="2215" y="178"/>
                      </a:lnTo>
                      <a:lnTo>
                        <a:pt x="2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51"/>
                <p:cNvSpPr/>
                <p:nvPr/>
              </p:nvSpPr>
              <p:spPr>
                <a:xfrm>
                  <a:off x="5379396" y="1970832"/>
                  <a:ext cx="109436" cy="6186"/>
                </a:xfrm>
                <a:custGeom>
                  <a:avLst/>
                  <a:gdLst/>
                  <a:ahLst/>
                  <a:cxnLst/>
                  <a:rect l="l" t="t" r="r" b="b"/>
                  <a:pathLst>
                    <a:path w="3149" h="178" extrusionOk="0">
                      <a:moveTo>
                        <a:pt x="1" y="1"/>
                      </a:moveTo>
                      <a:lnTo>
                        <a:pt x="1" y="178"/>
                      </a:lnTo>
                      <a:lnTo>
                        <a:pt x="3149" y="178"/>
                      </a:lnTo>
                      <a:lnTo>
                        <a:pt x="3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51"/>
                <p:cNvSpPr/>
                <p:nvPr/>
              </p:nvSpPr>
              <p:spPr>
                <a:xfrm>
                  <a:off x="5337380" y="1970832"/>
                  <a:ext cx="12302" cy="6186"/>
                </a:xfrm>
                <a:custGeom>
                  <a:avLst/>
                  <a:gdLst/>
                  <a:ahLst/>
                  <a:cxnLst/>
                  <a:rect l="l" t="t" r="r" b="b"/>
                  <a:pathLst>
                    <a:path w="354"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51"/>
                <p:cNvSpPr/>
                <p:nvPr/>
              </p:nvSpPr>
              <p:spPr>
                <a:xfrm>
                  <a:off x="5223531" y="1970832"/>
                  <a:ext cx="93206" cy="6186"/>
                </a:xfrm>
                <a:custGeom>
                  <a:avLst/>
                  <a:gdLst/>
                  <a:ahLst/>
                  <a:cxnLst/>
                  <a:rect l="l" t="t" r="r" b="b"/>
                  <a:pathLst>
                    <a:path w="2682" h="178" extrusionOk="0">
                      <a:moveTo>
                        <a:pt x="1" y="1"/>
                      </a:moveTo>
                      <a:lnTo>
                        <a:pt x="1" y="178"/>
                      </a:lnTo>
                      <a:lnTo>
                        <a:pt x="2682" y="178"/>
                      </a:lnTo>
                      <a:lnTo>
                        <a:pt x="2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51"/>
                <p:cNvSpPr/>
                <p:nvPr/>
              </p:nvSpPr>
              <p:spPr>
                <a:xfrm>
                  <a:off x="5183704" y="1970832"/>
                  <a:ext cx="26586" cy="6186"/>
                </a:xfrm>
                <a:custGeom>
                  <a:avLst/>
                  <a:gdLst/>
                  <a:ahLst/>
                  <a:cxnLst/>
                  <a:rect l="l" t="t" r="r" b="b"/>
                  <a:pathLst>
                    <a:path w="765" h="178" extrusionOk="0">
                      <a:moveTo>
                        <a:pt x="29" y="1"/>
                      </a:moveTo>
                      <a:lnTo>
                        <a:pt x="1" y="178"/>
                      </a:lnTo>
                      <a:lnTo>
                        <a:pt x="765" y="178"/>
                      </a:lnTo>
                      <a:lnTo>
                        <a:pt x="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51"/>
                <p:cNvSpPr/>
                <p:nvPr/>
              </p:nvSpPr>
              <p:spPr>
                <a:xfrm>
                  <a:off x="5551492" y="2002561"/>
                  <a:ext cx="38888" cy="7159"/>
                </a:xfrm>
                <a:custGeom>
                  <a:avLst/>
                  <a:gdLst/>
                  <a:ahLst/>
                  <a:cxnLst/>
                  <a:rect l="l" t="t" r="r" b="b"/>
                  <a:pathLst>
                    <a:path w="1119" h="206" extrusionOk="0">
                      <a:moveTo>
                        <a:pt x="1" y="0"/>
                      </a:moveTo>
                      <a:lnTo>
                        <a:pt x="1" y="206"/>
                      </a:lnTo>
                      <a:lnTo>
                        <a:pt x="1119" y="206"/>
                      </a:lnTo>
                      <a:lnTo>
                        <a:pt x="1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51"/>
                <p:cNvSpPr/>
                <p:nvPr/>
              </p:nvSpPr>
              <p:spPr>
                <a:xfrm>
                  <a:off x="5405948" y="2002561"/>
                  <a:ext cx="125908" cy="7159"/>
                </a:xfrm>
                <a:custGeom>
                  <a:avLst/>
                  <a:gdLst/>
                  <a:ahLst/>
                  <a:cxnLst/>
                  <a:rect l="l" t="t" r="r" b="b"/>
                  <a:pathLst>
                    <a:path w="3623" h="206" extrusionOk="0">
                      <a:moveTo>
                        <a:pt x="1" y="0"/>
                      </a:moveTo>
                      <a:lnTo>
                        <a:pt x="1" y="206"/>
                      </a:lnTo>
                      <a:lnTo>
                        <a:pt x="3623" y="206"/>
                      </a:lnTo>
                      <a:lnTo>
                        <a:pt x="36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51"/>
                <p:cNvSpPr/>
                <p:nvPr/>
              </p:nvSpPr>
              <p:spPr>
                <a:xfrm>
                  <a:off x="5347459" y="2002561"/>
                  <a:ext cx="35934" cy="7159"/>
                </a:xfrm>
                <a:custGeom>
                  <a:avLst/>
                  <a:gdLst/>
                  <a:ahLst/>
                  <a:cxnLst/>
                  <a:rect l="l" t="t" r="r" b="b"/>
                  <a:pathLst>
                    <a:path w="1034" h="206" extrusionOk="0">
                      <a:moveTo>
                        <a:pt x="0" y="0"/>
                      </a:moveTo>
                      <a:lnTo>
                        <a:pt x="0" y="206"/>
                      </a:lnTo>
                      <a:lnTo>
                        <a:pt x="1033" y="206"/>
                      </a:ln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51"/>
                <p:cNvSpPr/>
                <p:nvPr/>
              </p:nvSpPr>
              <p:spPr>
                <a:xfrm>
                  <a:off x="5198960" y="2002561"/>
                  <a:ext cx="129106" cy="7159"/>
                </a:xfrm>
                <a:custGeom>
                  <a:avLst/>
                  <a:gdLst/>
                  <a:ahLst/>
                  <a:cxnLst/>
                  <a:rect l="l" t="t" r="r" b="b"/>
                  <a:pathLst>
                    <a:path w="3715" h="206" extrusionOk="0">
                      <a:moveTo>
                        <a:pt x="0" y="0"/>
                      </a:moveTo>
                      <a:lnTo>
                        <a:pt x="0" y="206"/>
                      </a:lnTo>
                      <a:lnTo>
                        <a:pt x="3714" y="206"/>
                      </a:lnTo>
                      <a:lnTo>
                        <a:pt x="3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51"/>
                <p:cNvSpPr/>
                <p:nvPr/>
              </p:nvSpPr>
              <p:spPr>
                <a:xfrm>
                  <a:off x="5513403" y="2032309"/>
                  <a:ext cx="76977" cy="6186"/>
                </a:xfrm>
                <a:custGeom>
                  <a:avLst/>
                  <a:gdLst/>
                  <a:ahLst/>
                  <a:cxnLst/>
                  <a:rect l="l" t="t" r="r" b="b"/>
                  <a:pathLst>
                    <a:path w="2215" h="178" extrusionOk="0">
                      <a:moveTo>
                        <a:pt x="0" y="0"/>
                      </a:moveTo>
                      <a:lnTo>
                        <a:pt x="0" y="177"/>
                      </a:lnTo>
                      <a:lnTo>
                        <a:pt x="2215" y="177"/>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51"/>
                <p:cNvSpPr/>
                <p:nvPr/>
              </p:nvSpPr>
              <p:spPr>
                <a:xfrm>
                  <a:off x="5379396" y="2032309"/>
                  <a:ext cx="109436" cy="6186"/>
                </a:xfrm>
                <a:custGeom>
                  <a:avLst/>
                  <a:gdLst/>
                  <a:ahLst/>
                  <a:cxnLst/>
                  <a:rect l="l" t="t" r="r" b="b"/>
                  <a:pathLst>
                    <a:path w="3149" h="178" extrusionOk="0">
                      <a:moveTo>
                        <a:pt x="1" y="0"/>
                      </a:moveTo>
                      <a:lnTo>
                        <a:pt x="1" y="177"/>
                      </a:lnTo>
                      <a:lnTo>
                        <a:pt x="3149" y="177"/>
                      </a:lnTo>
                      <a:lnTo>
                        <a:pt x="3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51"/>
                <p:cNvSpPr/>
                <p:nvPr/>
              </p:nvSpPr>
              <p:spPr>
                <a:xfrm>
                  <a:off x="5337380" y="2032309"/>
                  <a:ext cx="12302" cy="6186"/>
                </a:xfrm>
                <a:custGeom>
                  <a:avLst/>
                  <a:gdLst/>
                  <a:ahLst/>
                  <a:cxnLst/>
                  <a:rect l="l" t="t" r="r" b="b"/>
                  <a:pathLst>
                    <a:path w="354" h="178" extrusionOk="0">
                      <a:moveTo>
                        <a:pt x="0" y="0"/>
                      </a:moveTo>
                      <a:lnTo>
                        <a:pt x="0" y="177"/>
                      </a:lnTo>
                      <a:lnTo>
                        <a:pt x="354" y="177"/>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51"/>
                <p:cNvSpPr/>
                <p:nvPr/>
              </p:nvSpPr>
              <p:spPr>
                <a:xfrm>
                  <a:off x="5223531" y="2031336"/>
                  <a:ext cx="93206" cy="7159"/>
                </a:xfrm>
                <a:custGeom>
                  <a:avLst/>
                  <a:gdLst/>
                  <a:ahLst/>
                  <a:cxnLst/>
                  <a:rect l="l" t="t" r="r" b="b"/>
                  <a:pathLst>
                    <a:path w="2682" h="206" extrusionOk="0">
                      <a:moveTo>
                        <a:pt x="1" y="0"/>
                      </a:moveTo>
                      <a:lnTo>
                        <a:pt x="1" y="205"/>
                      </a:lnTo>
                      <a:lnTo>
                        <a:pt x="2682" y="205"/>
                      </a:lnTo>
                      <a:lnTo>
                        <a:pt x="2682" y="2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51"/>
                <p:cNvSpPr/>
                <p:nvPr/>
              </p:nvSpPr>
              <p:spPr>
                <a:xfrm>
                  <a:off x="5183704" y="2031336"/>
                  <a:ext cx="26586" cy="7159"/>
                </a:xfrm>
                <a:custGeom>
                  <a:avLst/>
                  <a:gdLst/>
                  <a:ahLst/>
                  <a:cxnLst/>
                  <a:rect l="l" t="t" r="r" b="b"/>
                  <a:pathLst>
                    <a:path w="765" h="206" extrusionOk="0">
                      <a:moveTo>
                        <a:pt x="29" y="0"/>
                      </a:moveTo>
                      <a:lnTo>
                        <a:pt x="1" y="205"/>
                      </a:lnTo>
                      <a:lnTo>
                        <a:pt x="765" y="205"/>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51"/>
                <p:cNvSpPr/>
                <p:nvPr/>
              </p:nvSpPr>
              <p:spPr>
                <a:xfrm>
                  <a:off x="5599451" y="1995437"/>
                  <a:ext cx="20678" cy="25578"/>
                </a:xfrm>
                <a:custGeom>
                  <a:avLst/>
                  <a:gdLst/>
                  <a:ahLst/>
                  <a:cxnLst/>
                  <a:rect l="l" t="t" r="r" b="b"/>
                  <a:pathLst>
                    <a:path w="595" h="736" extrusionOk="0">
                      <a:moveTo>
                        <a:pt x="121" y="0"/>
                      </a:moveTo>
                      <a:lnTo>
                        <a:pt x="36" y="177"/>
                      </a:lnTo>
                      <a:lnTo>
                        <a:pt x="298" y="354"/>
                      </a:lnTo>
                      <a:lnTo>
                        <a:pt x="0" y="587"/>
                      </a:lnTo>
                      <a:lnTo>
                        <a:pt x="92" y="736"/>
                      </a:lnTo>
                      <a:lnTo>
                        <a:pt x="595"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51"/>
                <p:cNvSpPr/>
                <p:nvPr/>
              </p:nvSpPr>
              <p:spPr>
                <a:xfrm>
                  <a:off x="5595524" y="1822333"/>
                  <a:ext cx="21408" cy="25613"/>
                </a:xfrm>
                <a:custGeom>
                  <a:avLst/>
                  <a:gdLst/>
                  <a:ahLst/>
                  <a:cxnLst/>
                  <a:rect l="l" t="t" r="r" b="b"/>
                  <a:pathLst>
                    <a:path w="616" h="737" extrusionOk="0">
                      <a:moveTo>
                        <a:pt x="503" y="1"/>
                      </a:moveTo>
                      <a:lnTo>
                        <a:pt x="0" y="355"/>
                      </a:lnTo>
                      <a:lnTo>
                        <a:pt x="531" y="737"/>
                      </a:lnTo>
                      <a:lnTo>
                        <a:pt x="616" y="560"/>
                      </a:lnTo>
                      <a:lnTo>
                        <a:pt x="326" y="355"/>
                      </a:lnTo>
                      <a:lnTo>
                        <a:pt x="587" y="149"/>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51"/>
                <p:cNvSpPr/>
                <p:nvPr/>
              </p:nvSpPr>
              <p:spPr>
                <a:xfrm>
                  <a:off x="5166258" y="1820387"/>
                  <a:ext cx="21408" cy="25578"/>
                </a:xfrm>
                <a:custGeom>
                  <a:avLst/>
                  <a:gdLst/>
                  <a:ahLst/>
                  <a:cxnLst/>
                  <a:rect l="l" t="t" r="r" b="b"/>
                  <a:pathLst>
                    <a:path w="616" h="736" extrusionOk="0">
                      <a:moveTo>
                        <a:pt x="121" y="0"/>
                      </a:moveTo>
                      <a:lnTo>
                        <a:pt x="29" y="142"/>
                      </a:lnTo>
                      <a:lnTo>
                        <a:pt x="298" y="354"/>
                      </a:lnTo>
                      <a:lnTo>
                        <a:pt x="0" y="559"/>
                      </a:lnTo>
                      <a:lnTo>
                        <a:pt x="85" y="736"/>
                      </a:lnTo>
                      <a:lnTo>
                        <a:pt x="616"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51"/>
                <p:cNvSpPr/>
                <p:nvPr/>
              </p:nvSpPr>
              <p:spPr>
                <a:xfrm>
                  <a:off x="5138456" y="1786434"/>
                  <a:ext cx="2259" cy="59531"/>
                </a:xfrm>
                <a:custGeom>
                  <a:avLst/>
                  <a:gdLst/>
                  <a:ahLst/>
                  <a:cxnLst/>
                  <a:rect l="l" t="t" r="r" b="b"/>
                  <a:pathLst>
                    <a:path w="65" h="1713" extrusionOk="0">
                      <a:moveTo>
                        <a:pt x="36" y="1"/>
                      </a:moveTo>
                      <a:cubicBezTo>
                        <a:pt x="1" y="1"/>
                        <a:pt x="1" y="1"/>
                        <a:pt x="1" y="29"/>
                      </a:cubicBezTo>
                      <a:lnTo>
                        <a:pt x="1" y="1685"/>
                      </a:lnTo>
                      <a:cubicBezTo>
                        <a:pt x="1" y="1713"/>
                        <a:pt x="1" y="1713"/>
                        <a:pt x="36" y="1713"/>
                      </a:cubicBezTo>
                      <a:cubicBezTo>
                        <a:pt x="65" y="1713"/>
                        <a:pt x="65" y="1713"/>
                        <a:pt x="65" y="1685"/>
                      </a:cubicBezTo>
                      <a:lnTo>
                        <a:pt x="65" y="29"/>
                      </a:lnTo>
                      <a:cubicBezTo>
                        <a:pt x="65" y="1"/>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1" name="Google Shape;1771;p51"/>
                <p:cNvSpPr/>
                <p:nvPr/>
              </p:nvSpPr>
              <p:spPr>
                <a:xfrm>
                  <a:off x="5138456" y="1858233"/>
                  <a:ext cx="2259" cy="19461"/>
                </a:xfrm>
                <a:custGeom>
                  <a:avLst/>
                  <a:gdLst/>
                  <a:ahLst/>
                  <a:cxnLst/>
                  <a:rect l="l" t="t" r="r" b="b"/>
                  <a:pathLst>
                    <a:path w="65" h="560" extrusionOk="0">
                      <a:moveTo>
                        <a:pt x="36" y="1"/>
                      </a:moveTo>
                      <a:cubicBezTo>
                        <a:pt x="1" y="1"/>
                        <a:pt x="1" y="29"/>
                        <a:pt x="1" y="29"/>
                      </a:cubicBezTo>
                      <a:lnTo>
                        <a:pt x="1" y="531"/>
                      </a:lnTo>
                      <a:cubicBezTo>
                        <a:pt x="1" y="560"/>
                        <a:pt x="1" y="560"/>
                        <a:pt x="36" y="560"/>
                      </a:cubicBezTo>
                      <a:cubicBezTo>
                        <a:pt x="65" y="560"/>
                        <a:pt x="65" y="560"/>
                        <a:pt x="65" y="531"/>
                      </a:cubicBezTo>
                      <a:lnTo>
                        <a:pt x="65" y="29"/>
                      </a:lnTo>
                      <a:cubicBezTo>
                        <a:pt x="65" y="29"/>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2" name="Google Shape;1772;p51"/>
                <p:cNvSpPr/>
                <p:nvPr/>
              </p:nvSpPr>
              <p:spPr>
                <a:xfrm>
                  <a:off x="5140680" y="1775139"/>
                  <a:ext cx="38888" cy="2259"/>
                </a:xfrm>
                <a:custGeom>
                  <a:avLst/>
                  <a:gdLst/>
                  <a:ahLst/>
                  <a:cxnLst/>
                  <a:rect l="l" t="t" r="r" b="b"/>
                  <a:pathLst>
                    <a:path w="1119" h="65" extrusionOk="0">
                      <a:moveTo>
                        <a:pt x="29" y="1"/>
                      </a:moveTo>
                      <a:cubicBezTo>
                        <a:pt x="1" y="1"/>
                        <a:pt x="1" y="1"/>
                        <a:pt x="1" y="29"/>
                      </a:cubicBezTo>
                      <a:cubicBezTo>
                        <a:pt x="1" y="29"/>
                        <a:pt x="1" y="64"/>
                        <a:pt x="29" y="64"/>
                      </a:cubicBezTo>
                      <a:lnTo>
                        <a:pt x="1090" y="64"/>
                      </a:lnTo>
                      <a:lnTo>
                        <a:pt x="1118" y="29"/>
                      </a:lnTo>
                      <a:cubicBezTo>
                        <a:pt x="1118" y="1"/>
                        <a:pt x="1090"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3" name="Google Shape;1773;p51"/>
              <p:cNvGrpSpPr/>
              <p:nvPr/>
            </p:nvGrpSpPr>
            <p:grpSpPr>
              <a:xfrm>
                <a:off x="7367131" y="2189551"/>
                <a:ext cx="1499343" cy="979520"/>
                <a:chOff x="5425374" y="2441175"/>
                <a:chExt cx="523477" cy="341999"/>
              </a:xfrm>
            </p:grpSpPr>
            <p:sp>
              <p:nvSpPr>
                <p:cNvPr id="1774" name="Google Shape;1774;p51"/>
                <p:cNvSpPr/>
                <p:nvPr/>
              </p:nvSpPr>
              <p:spPr>
                <a:xfrm>
                  <a:off x="5425374" y="2441175"/>
                  <a:ext cx="523477" cy="341999"/>
                </a:xfrm>
                <a:custGeom>
                  <a:avLst/>
                  <a:gdLst/>
                  <a:ahLst/>
                  <a:cxnLst/>
                  <a:rect l="l" t="t" r="r" b="b"/>
                  <a:pathLst>
                    <a:path w="15063" h="9841" extrusionOk="0">
                      <a:moveTo>
                        <a:pt x="121" y="0"/>
                      </a:moveTo>
                      <a:cubicBezTo>
                        <a:pt x="57" y="0"/>
                        <a:pt x="1" y="57"/>
                        <a:pt x="1" y="113"/>
                      </a:cubicBezTo>
                      <a:lnTo>
                        <a:pt x="1" y="9727"/>
                      </a:lnTo>
                      <a:cubicBezTo>
                        <a:pt x="1" y="9784"/>
                        <a:pt x="57" y="9840"/>
                        <a:pt x="121" y="9840"/>
                      </a:cubicBezTo>
                      <a:lnTo>
                        <a:pt x="14949" y="9840"/>
                      </a:lnTo>
                      <a:cubicBezTo>
                        <a:pt x="15005" y="9840"/>
                        <a:pt x="15062" y="9784"/>
                        <a:pt x="15062" y="9727"/>
                      </a:cubicBezTo>
                      <a:lnTo>
                        <a:pt x="15062" y="113"/>
                      </a:lnTo>
                      <a:cubicBezTo>
                        <a:pt x="15062" y="57"/>
                        <a:pt x="15005" y="0"/>
                        <a:pt x="1494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51"/>
                <p:cNvSpPr/>
                <p:nvPr/>
              </p:nvSpPr>
              <p:spPr>
                <a:xfrm>
                  <a:off x="5485879" y="2485172"/>
                  <a:ext cx="118749" cy="9140"/>
                </a:xfrm>
                <a:custGeom>
                  <a:avLst/>
                  <a:gdLst/>
                  <a:ahLst/>
                  <a:cxnLst/>
                  <a:rect l="l" t="t" r="r" b="b"/>
                  <a:pathLst>
                    <a:path w="3417" h="263" extrusionOk="0">
                      <a:moveTo>
                        <a:pt x="0" y="0"/>
                      </a:moveTo>
                      <a:lnTo>
                        <a:pt x="0" y="262"/>
                      </a:lnTo>
                      <a:lnTo>
                        <a:pt x="3417" y="262"/>
                      </a:lnTo>
                      <a:lnTo>
                        <a:pt x="34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51"/>
                <p:cNvSpPr/>
                <p:nvPr/>
              </p:nvSpPr>
              <p:spPr>
                <a:xfrm>
                  <a:off x="5625272" y="2485172"/>
                  <a:ext cx="46985" cy="9140"/>
                </a:xfrm>
                <a:custGeom>
                  <a:avLst/>
                  <a:gdLst/>
                  <a:ahLst/>
                  <a:cxnLst/>
                  <a:rect l="l" t="t" r="r" b="b"/>
                  <a:pathLst>
                    <a:path w="1352" h="263" extrusionOk="0">
                      <a:moveTo>
                        <a:pt x="0" y="0"/>
                      </a:moveTo>
                      <a:lnTo>
                        <a:pt x="0" y="262"/>
                      </a:lnTo>
                      <a:lnTo>
                        <a:pt x="1351" y="262"/>
                      </a:lnTo>
                      <a:lnTo>
                        <a:pt x="13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51"/>
                <p:cNvSpPr/>
                <p:nvPr/>
              </p:nvSpPr>
              <p:spPr>
                <a:xfrm>
                  <a:off x="5685498" y="2485172"/>
                  <a:ext cx="30756" cy="9140"/>
                </a:xfrm>
                <a:custGeom>
                  <a:avLst/>
                  <a:gdLst/>
                  <a:ahLst/>
                  <a:cxnLst/>
                  <a:rect l="l" t="t" r="r" b="b"/>
                  <a:pathLst>
                    <a:path w="885" h="263" extrusionOk="0">
                      <a:moveTo>
                        <a:pt x="0" y="0"/>
                      </a:moveTo>
                      <a:lnTo>
                        <a:pt x="0" y="262"/>
                      </a:lnTo>
                      <a:lnTo>
                        <a:pt x="885" y="262"/>
                      </a:lnTo>
                      <a:lnTo>
                        <a:pt x="8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51"/>
                <p:cNvSpPr/>
                <p:nvPr/>
              </p:nvSpPr>
              <p:spPr>
                <a:xfrm>
                  <a:off x="5725568" y="2485172"/>
                  <a:ext cx="12337" cy="9140"/>
                </a:xfrm>
                <a:custGeom>
                  <a:avLst/>
                  <a:gdLst/>
                  <a:ahLst/>
                  <a:cxnLst/>
                  <a:rect l="l" t="t" r="r" b="b"/>
                  <a:pathLst>
                    <a:path w="355" h="263" extrusionOk="0">
                      <a:moveTo>
                        <a:pt x="1" y="0"/>
                      </a:moveTo>
                      <a:lnTo>
                        <a:pt x="1" y="262"/>
                      </a:lnTo>
                      <a:lnTo>
                        <a:pt x="354" y="262"/>
                      </a:lnTo>
                      <a:lnTo>
                        <a:pt x="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51"/>
                <p:cNvSpPr/>
                <p:nvPr/>
              </p:nvSpPr>
              <p:spPr>
                <a:xfrm>
                  <a:off x="5754343" y="2485172"/>
                  <a:ext cx="127854" cy="9140"/>
                </a:xfrm>
                <a:custGeom>
                  <a:avLst/>
                  <a:gdLst/>
                  <a:ahLst/>
                  <a:cxnLst/>
                  <a:rect l="l" t="t" r="r" b="b"/>
                  <a:pathLst>
                    <a:path w="3679" h="263" extrusionOk="0">
                      <a:moveTo>
                        <a:pt x="0" y="0"/>
                      </a:moveTo>
                      <a:lnTo>
                        <a:pt x="0" y="262"/>
                      </a:lnTo>
                      <a:lnTo>
                        <a:pt x="3679" y="262"/>
                      </a:lnTo>
                      <a:lnTo>
                        <a:pt x="3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51"/>
                <p:cNvSpPr/>
                <p:nvPr/>
              </p:nvSpPr>
              <p:spPr>
                <a:xfrm>
                  <a:off x="5460301" y="2511723"/>
                  <a:ext cx="103528" cy="9383"/>
                </a:xfrm>
                <a:custGeom>
                  <a:avLst/>
                  <a:gdLst/>
                  <a:ahLst/>
                  <a:cxnLst/>
                  <a:rect l="l" t="t" r="r" b="b"/>
                  <a:pathLst>
                    <a:path w="2979" h="270" extrusionOk="0">
                      <a:moveTo>
                        <a:pt x="0" y="0"/>
                      </a:moveTo>
                      <a:lnTo>
                        <a:pt x="0" y="269"/>
                      </a:lnTo>
                      <a:lnTo>
                        <a:pt x="2979" y="269"/>
                      </a:lnTo>
                      <a:lnTo>
                        <a:pt x="29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51"/>
                <p:cNvSpPr/>
                <p:nvPr/>
              </p:nvSpPr>
              <p:spPr>
                <a:xfrm>
                  <a:off x="5588399" y="2511723"/>
                  <a:ext cx="135222" cy="9383"/>
                </a:xfrm>
                <a:custGeom>
                  <a:avLst/>
                  <a:gdLst/>
                  <a:ahLst/>
                  <a:cxnLst/>
                  <a:rect l="l" t="t" r="r" b="b"/>
                  <a:pathLst>
                    <a:path w="3891" h="270" extrusionOk="0">
                      <a:moveTo>
                        <a:pt x="0" y="0"/>
                      </a:moveTo>
                      <a:lnTo>
                        <a:pt x="0" y="269"/>
                      </a:lnTo>
                      <a:lnTo>
                        <a:pt x="3891" y="269"/>
                      </a:lnTo>
                      <a:lnTo>
                        <a:pt x="38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51"/>
                <p:cNvSpPr/>
                <p:nvPr/>
              </p:nvSpPr>
              <p:spPr>
                <a:xfrm>
                  <a:off x="5745968" y="2511723"/>
                  <a:ext cx="15534" cy="9383"/>
                </a:xfrm>
                <a:custGeom>
                  <a:avLst/>
                  <a:gdLst/>
                  <a:ahLst/>
                  <a:cxnLst/>
                  <a:rect l="l" t="t" r="r" b="b"/>
                  <a:pathLst>
                    <a:path w="447" h="270" extrusionOk="0">
                      <a:moveTo>
                        <a:pt x="1" y="0"/>
                      </a:moveTo>
                      <a:lnTo>
                        <a:pt x="1" y="269"/>
                      </a:lnTo>
                      <a:lnTo>
                        <a:pt x="446" y="269"/>
                      </a:lnTo>
                      <a:lnTo>
                        <a:pt x="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51"/>
                <p:cNvSpPr/>
                <p:nvPr/>
              </p:nvSpPr>
              <p:spPr>
                <a:xfrm>
                  <a:off x="5788992" y="2511723"/>
                  <a:ext cx="68636" cy="9383"/>
                </a:xfrm>
                <a:custGeom>
                  <a:avLst/>
                  <a:gdLst/>
                  <a:ahLst/>
                  <a:cxnLst/>
                  <a:rect l="l" t="t" r="r" b="b"/>
                  <a:pathLst>
                    <a:path w="1975" h="270" extrusionOk="0">
                      <a:moveTo>
                        <a:pt x="1" y="0"/>
                      </a:moveTo>
                      <a:lnTo>
                        <a:pt x="1" y="269"/>
                      </a:lnTo>
                      <a:lnTo>
                        <a:pt x="1974" y="269"/>
                      </a:lnTo>
                      <a:lnTo>
                        <a:pt x="1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51"/>
                <p:cNvSpPr/>
                <p:nvPr/>
              </p:nvSpPr>
              <p:spPr>
                <a:xfrm>
                  <a:off x="5878237" y="2511723"/>
                  <a:ext cx="39861" cy="9383"/>
                </a:xfrm>
                <a:custGeom>
                  <a:avLst/>
                  <a:gdLst/>
                  <a:ahLst/>
                  <a:cxnLst/>
                  <a:rect l="l" t="t" r="r" b="b"/>
                  <a:pathLst>
                    <a:path w="1147" h="270" extrusionOk="0">
                      <a:moveTo>
                        <a:pt x="1" y="0"/>
                      </a:moveTo>
                      <a:lnTo>
                        <a:pt x="1" y="269"/>
                      </a:lnTo>
                      <a:lnTo>
                        <a:pt x="1147" y="26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51"/>
                <p:cNvSpPr/>
                <p:nvPr/>
              </p:nvSpPr>
              <p:spPr>
                <a:xfrm>
                  <a:off x="5485879" y="2542444"/>
                  <a:ext cx="118749" cy="9383"/>
                </a:xfrm>
                <a:custGeom>
                  <a:avLst/>
                  <a:gdLst/>
                  <a:ahLst/>
                  <a:cxnLst/>
                  <a:rect l="l" t="t" r="r" b="b"/>
                  <a:pathLst>
                    <a:path w="3417" h="270" extrusionOk="0">
                      <a:moveTo>
                        <a:pt x="0" y="1"/>
                      </a:moveTo>
                      <a:lnTo>
                        <a:pt x="0" y="269"/>
                      </a:lnTo>
                      <a:lnTo>
                        <a:pt x="3417" y="269"/>
                      </a:lnTo>
                      <a:lnTo>
                        <a:pt x="34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51"/>
                <p:cNvSpPr/>
                <p:nvPr/>
              </p:nvSpPr>
              <p:spPr>
                <a:xfrm>
                  <a:off x="5625272" y="2542444"/>
                  <a:ext cx="46985" cy="9383"/>
                </a:xfrm>
                <a:custGeom>
                  <a:avLst/>
                  <a:gdLst/>
                  <a:ahLst/>
                  <a:cxnLst/>
                  <a:rect l="l" t="t" r="r" b="b"/>
                  <a:pathLst>
                    <a:path w="1352" h="270" extrusionOk="0">
                      <a:moveTo>
                        <a:pt x="0" y="1"/>
                      </a:moveTo>
                      <a:lnTo>
                        <a:pt x="0" y="269"/>
                      </a:lnTo>
                      <a:lnTo>
                        <a:pt x="1351" y="269"/>
                      </a:lnTo>
                      <a:lnTo>
                        <a:pt x="1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51"/>
                <p:cNvSpPr/>
                <p:nvPr/>
              </p:nvSpPr>
              <p:spPr>
                <a:xfrm>
                  <a:off x="5685498" y="2542444"/>
                  <a:ext cx="30756" cy="9383"/>
                </a:xfrm>
                <a:custGeom>
                  <a:avLst/>
                  <a:gdLst/>
                  <a:ahLst/>
                  <a:cxnLst/>
                  <a:rect l="l" t="t" r="r" b="b"/>
                  <a:pathLst>
                    <a:path w="885" h="270" extrusionOk="0">
                      <a:moveTo>
                        <a:pt x="0" y="1"/>
                      </a:moveTo>
                      <a:lnTo>
                        <a:pt x="0" y="269"/>
                      </a:lnTo>
                      <a:lnTo>
                        <a:pt x="885" y="269"/>
                      </a:lnTo>
                      <a:lnTo>
                        <a:pt x="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51"/>
                <p:cNvSpPr/>
                <p:nvPr/>
              </p:nvSpPr>
              <p:spPr>
                <a:xfrm>
                  <a:off x="5725568" y="2542444"/>
                  <a:ext cx="12337" cy="9383"/>
                </a:xfrm>
                <a:custGeom>
                  <a:avLst/>
                  <a:gdLst/>
                  <a:ahLst/>
                  <a:cxnLst/>
                  <a:rect l="l" t="t" r="r" b="b"/>
                  <a:pathLst>
                    <a:path w="355" h="270" extrusionOk="0">
                      <a:moveTo>
                        <a:pt x="1" y="1"/>
                      </a:moveTo>
                      <a:lnTo>
                        <a:pt x="1" y="269"/>
                      </a:lnTo>
                      <a:lnTo>
                        <a:pt x="354" y="269"/>
                      </a:lnTo>
                      <a:lnTo>
                        <a:pt x="3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51"/>
                <p:cNvSpPr/>
                <p:nvPr/>
              </p:nvSpPr>
              <p:spPr>
                <a:xfrm>
                  <a:off x="5754343" y="2542444"/>
                  <a:ext cx="127854" cy="9383"/>
                </a:xfrm>
                <a:custGeom>
                  <a:avLst/>
                  <a:gdLst/>
                  <a:ahLst/>
                  <a:cxnLst/>
                  <a:rect l="l" t="t" r="r" b="b"/>
                  <a:pathLst>
                    <a:path w="3679" h="270" extrusionOk="0">
                      <a:moveTo>
                        <a:pt x="0" y="1"/>
                      </a:moveTo>
                      <a:lnTo>
                        <a:pt x="0" y="269"/>
                      </a:lnTo>
                      <a:lnTo>
                        <a:pt x="3679" y="269"/>
                      </a:lnTo>
                      <a:lnTo>
                        <a:pt x="36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51"/>
                <p:cNvSpPr/>
                <p:nvPr/>
              </p:nvSpPr>
              <p:spPr>
                <a:xfrm>
                  <a:off x="5485879" y="2568995"/>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51"/>
                <p:cNvSpPr/>
                <p:nvPr/>
              </p:nvSpPr>
              <p:spPr>
                <a:xfrm>
                  <a:off x="5588399" y="2568995"/>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51"/>
                <p:cNvSpPr/>
                <p:nvPr/>
              </p:nvSpPr>
              <p:spPr>
                <a:xfrm>
                  <a:off x="5729738" y="2568995"/>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51"/>
                <p:cNvSpPr/>
                <p:nvPr/>
              </p:nvSpPr>
              <p:spPr>
                <a:xfrm>
                  <a:off x="5762441" y="2568995"/>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51"/>
                <p:cNvSpPr/>
                <p:nvPr/>
              </p:nvSpPr>
              <p:spPr>
                <a:xfrm>
                  <a:off x="5869896" y="2568022"/>
                  <a:ext cx="27802" cy="10356"/>
                </a:xfrm>
                <a:custGeom>
                  <a:avLst/>
                  <a:gdLst/>
                  <a:ahLst/>
                  <a:cxnLst/>
                  <a:rect l="l" t="t" r="r" b="b"/>
                  <a:pathLst>
                    <a:path w="800" h="298" extrusionOk="0">
                      <a:moveTo>
                        <a:pt x="800" y="0"/>
                      </a:moveTo>
                      <a:lnTo>
                        <a:pt x="0" y="29"/>
                      </a:lnTo>
                      <a:lnTo>
                        <a:pt x="36" y="298"/>
                      </a:lnTo>
                      <a:lnTo>
                        <a:pt x="800" y="269"/>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51"/>
                <p:cNvSpPr/>
                <p:nvPr/>
              </p:nvSpPr>
              <p:spPr>
                <a:xfrm>
                  <a:off x="5485879" y="2644965"/>
                  <a:ext cx="39861" cy="8167"/>
                </a:xfrm>
                <a:custGeom>
                  <a:avLst/>
                  <a:gdLst/>
                  <a:ahLst/>
                  <a:cxnLst/>
                  <a:rect l="l" t="t" r="r" b="b"/>
                  <a:pathLst>
                    <a:path w="1147" h="235" extrusionOk="0">
                      <a:moveTo>
                        <a:pt x="0" y="1"/>
                      </a:moveTo>
                      <a:lnTo>
                        <a:pt x="0" y="234"/>
                      </a:lnTo>
                      <a:lnTo>
                        <a:pt x="1146" y="234"/>
                      </a:lnTo>
                      <a:lnTo>
                        <a:pt x="1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51"/>
                <p:cNvSpPr/>
                <p:nvPr/>
              </p:nvSpPr>
              <p:spPr>
                <a:xfrm>
                  <a:off x="5545375" y="2644965"/>
                  <a:ext cx="126881" cy="8167"/>
                </a:xfrm>
                <a:custGeom>
                  <a:avLst/>
                  <a:gdLst/>
                  <a:ahLst/>
                  <a:cxnLst/>
                  <a:rect l="l" t="t" r="r" b="b"/>
                  <a:pathLst>
                    <a:path w="3651" h="235" extrusionOk="0">
                      <a:moveTo>
                        <a:pt x="0" y="1"/>
                      </a:moveTo>
                      <a:lnTo>
                        <a:pt x="0" y="234"/>
                      </a:lnTo>
                      <a:lnTo>
                        <a:pt x="3650" y="234"/>
                      </a:lnTo>
                      <a:lnTo>
                        <a:pt x="36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51"/>
                <p:cNvSpPr/>
                <p:nvPr/>
              </p:nvSpPr>
              <p:spPr>
                <a:xfrm>
                  <a:off x="5695820" y="2644965"/>
                  <a:ext cx="35934" cy="8167"/>
                </a:xfrm>
                <a:custGeom>
                  <a:avLst/>
                  <a:gdLst/>
                  <a:ahLst/>
                  <a:cxnLst/>
                  <a:rect l="l" t="t" r="r" b="b"/>
                  <a:pathLst>
                    <a:path w="1034" h="235" extrusionOk="0">
                      <a:moveTo>
                        <a:pt x="1" y="1"/>
                      </a:moveTo>
                      <a:lnTo>
                        <a:pt x="1" y="234"/>
                      </a:lnTo>
                      <a:lnTo>
                        <a:pt x="1033" y="234"/>
                      </a:ln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51"/>
                <p:cNvSpPr/>
                <p:nvPr/>
              </p:nvSpPr>
              <p:spPr>
                <a:xfrm>
                  <a:off x="5752119" y="2644965"/>
                  <a:ext cx="130079" cy="8167"/>
                </a:xfrm>
                <a:custGeom>
                  <a:avLst/>
                  <a:gdLst/>
                  <a:ahLst/>
                  <a:cxnLst/>
                  <a:rect l="l" t="t" r="r" b="b"/>
                  <a:pathLst>
                    <a:path w="3743" h="235" extrusionOk="0">
                      <a:moveTo>
                        <a:pt x="1" y="1"/>
                      </a:moveTo>
                      <a:lnTo>
                        <a:pt x="1" y="234"/>
                      </a:lnTo>
                      <a:lnTo>
                        <a:pt x="3743" y="234"/>
                      </a:lnTo>
                      <a:lnTo>
                        <a:pt x="37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51"/>
                <p:cNvSpPr/>
                <p:nvPr/>
              </p:nvSpPr>
              <p:spPr>
                <a:xfrm>
                  <a:off x="5485879" y="2671516"/>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51"/>
                <p:cNvSpPr/>
                <p:nvPr/>
              </p:nvSpPr>
              <p:spPr>
                <a:xfrm>
                  <a:off x="5588399" y="2671516"/>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51"/>
                <p:cNvSpPr/>
                <p:nvPr/>
              </p:nvSpPr>
              <p:spPr>
                <a:xfrm>
                  <a:off x="5729738" y="2671516"/>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51"/>
                <p:cNvSpPr/>
                <p:nvPr/>
              </p:nvSpPr>
              <p:spPr>
                <a:xfrm>
                  <a:off x="5762441" y="2671516"/>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51"/>
                <p:cNvSpPr/>
                <p:nvPr/>
              </p:nvSpPr>
              <p:spPr>
                <a:xfrm>
                  <a:off x="5869896" y="2670543"/>
                  <a:ext cx="27802" cy="10356"/>
                </a:xfrm>
                <a:custGeom>
                  <a:avLst/>
                  <a:gdLst/>
                  <a:ahLst/>
                  <a:cxnLst/>
                  <a:rect l="l" t="t" r="r" b="b"/>
                  <a:pathLst>
                    <a:path w="800" h="298" extrusionOk="0">
                      <a:moveTo>
                        <a:pt x="800" y="0"/>
                      </a:moveTo>
                      <a:lnTo>
                        <a:pt x="0" y="29"/>
                      </a:lnTo>
                      <a:lnTo>
                        <a:pt x="36" y="298"/>
                      </a:lnTo>
                      <a:lnTo>
                        <a:pt x="800" y="262"/>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51"/>
                <p:cNvSpPr/>
                <p:nvPr/>
              </p:nvSpPr>
              <p:spPr>
                <a:xfrm>
                  <a:off x="5453176" y="2637840"/>
                  <a:ext cx="20434" cy="25613"/>
                </a:xfrm>
                <a:custGeom>
                  <a:avLst/>
                  <a:gdLst/>
                  <a:ahLst/>
                  <a:cxnLst/>
                  <a:rect l="l" t="t" r="r" b="b"/>
                  <a:pathLst>
                    <a:path w="588" h="737" extrusionOk="0">
                      <a:moveTo>
                        <a:pt x="531" y="1"/>
                      </a:moveTo>
                      <a:lnTo>
                        <a:pt x="0" y="383"/>
                      </a:lnTo>
                      <a:lnTo>
                        <a:pt x="559" y="736"/>
                      </a:lnTo>
                      <a:lnTo>
                        <a:pt x="587" y="673"/>
                      </a:lnTo>
                      <a:lnTo>
                        <a:pt x="587" y="467"/>
                      </a:lnTo>
                      <a:lnTo>
                        <a:pt x="467" y="383"/>
                      </a:lnTo>
                      <a:lnTo>
                        <a:pt x="587" y="291"/>
                      </a:lnTo>
                      <a:lnTo>
                        <a:pt x="587" y="85"/>
                      </a:lnTo>
                      <a:lnTo>
                        <a:pt x="5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5" name="Google Shape;1805;p51"/>
                <p:cNvSpPr/>
                <p:nvPr/>
              </p:nvSpPr>
              <p:spPr>
                <a:xfrm>
                  <a:off x="5937490" y="2718710"/>
                  <a:ext cx="1251" cy="44066"/>
                </a:xfrm>
                <a:custGeom>
                  <a:avLst/>
                  <a:gdLst/>
                  <a:ahLst/>
                  <a:cxnLst/>
                  <a:rect l="l" t="t" r="r" b="b"/>
                  <a:pathLst>
                    <a:path w="36" h="1268" extrusionOk="0">
                      <a:moveTo>
                        <a:pt x="1" y="1"/>
                      </a:moveTo>
                      <a:lnTo>
                        <a:pt x="1" y="1267"/>
                      </a:lnTo>
                      <a:lnTo>
                        <a:pt x="36" y="126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6" name="Google Shape;1806;p51"/>
                <p:cNvSpPr/>
                <p:nvPr/>
              </p:nvSpPr>
              <p:spPr>
                <a:xfrm>
                  <a:off x="5937490" y="2681837"/>
                  <a:ext cx="1251" cy="16264"/>
                </a:xfrm>
                <a:custGeom>
                  <a:avLst/>
                  <a:gdLst/>
                  <a:ahLst/>
                  <a:cxnLst/>
                  <a:rect l="l" t="t" r="r" b="b"/>
                  <a:pathLst>
                    <a:path w="36" h="468" extrusionOk="0">
                      <a:moveTo>
                        <a:pt x="1" y="1"/>
                      </a:moveTo>
                      <a:lnTo>
                        <a:pt x="1" y="468"/>
                      </a:lnTo>
                      <a:lnTo>
                        <a:pt x="36" y="46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807" name="Google Shape;1807;p51"/>
            <p:cNvGrpSpPr/>
            <p:nvPr/>
          </p:nvGrpSpPr>
          <p:grpSpPr>
            <a:xfrm>
              <a:off x="-2207555" y="876296"/>
              <a:ext cx="1547505" cy="3178214"/>
              <a:chOff x="-2207555" y="876296"/>
              <a:chExt cx="1547505" cy="3178214"/>
            </a:xfrm>
          </p:grpSpPr>
          <p:grpSp>
            <p:nvGrpSpPr>
              <p:cNvPr id="1808" name="Google Shape;1808;p51"/>
              <p:cNvGrpSpPr/>
              <p:nvPr/>
            </p:nvGrpSpPr>
            <p:grpSpPr>
              <a:xfrm>
                <a:off x="-2207555" y="876296"/>
                <a:ext cx="1547505" cy="3178214"/>
                <a:chOff x="-6810083" y="-1297691"/>
                <a:chExt cx="5037450" cy="10345749"/>
              </a:xfrm>
            </p:grpSpPr>
            <p:sp>
              <p:nvSpPr>
                <p:cNvPr id="1809" name="Google Shape;1809;p51"/>
                <p:cNvSpPr/>
                <p:nvPr/>
              </p:nvSpPr>
              <p:spPr>
                <a:xfrm>
                  <a:off x="-5891066" y="-605503"/>
                  <a:ext cx="3025992" cy="1331357"/>
                </a:xfrm>
                <a:custGeom>
                  <a:avLst/>
                  <a:gdLst/>
                  <a:ahLst/>
                  <a:cxnLst/>
                  <a:rect l="l" t="t" r="r" b="b"/>
                  <a:pathLst>
                    <a:path w="6457" h="2841" extrusionOk="0">
                      <a:moveTo>
                        <a:pt x="3104" y="1"/>
                      </a:moveTo>
                      <a:cubicBezTo>
                        <a:pt x="2964" y="175"/>
                        <a:pt x="2740" y="226"/>
                        <a:pt x="2506" y="226"/>
                      </a:cubicBezTo>
                      <a:cubicBezTo>
                        <a:pt x="2448" y="226"/>
                        <a:pt x="2390" y="223"/>
                        <a:pt x="2332" y="218"/>
                      </a:cubicBezTo>
                      <a:cubicBezTo>
                        <a:pt x="2068" y="175"/>
                        <a:pt x="1804" y="64"/>
                        <a:pt x="1518" y="64"/>
                      </a:cubicBezTo>
                      <a:cubicBezTo>
                        <a:pt x="1495" y="63"/>
                        <a:pt x="1472" y="63"/>
                        <a:pt x="1449" y="63"/>
                      </a:cubicBezTo>
                      <a:cubicBezTo>
                        <a:pt x="1098" y="63"/>
                        <a:pt x="756" y="213"/>
                        <a:pt x="508" y="461"/>
                      </a:cubicBezTo>
                      <a:cubicBezTo>
                        <a:pt x="22" y="947"/>
                        <a:pt x="1" y="1804"/>
                        <a:pt x="440" y="2311"/>
                      </a:cubicBezTo>
                      <a:cubicBezTo>
                        <a:pt x="709" y="2606"/>
                        <a:pt x="1111" y="2760"/>
                        <a:pt x="1503" y="2760"/>
                      </a:cubicBezTo>
                      <a:cubicBezTo>
                        <a:pt x="1788" y="2760"/>
                        <a:pt x="2068" y="2679"/>
                        <a:pt x="2290" y="2512"/>
                      </a:cubicBezTo>
                      <a:lnTo>
                        <a:pt x="5372" y="2840"/>
                      </a:lnTo>
                      <a:cubicBezTo>
                        <a:pt x="5880" y="2819"/>
                        <a:pt x="6345" y="2380"/>
                        <a:pt x="6409" y="1851"/>
                      </a:cubicBezTo>
                      <a:cubicBezTo>
                        <a:pt x="6456" y="1344"/>
                        <a:pt x="6060" y="815"/>
                        <a:pt x="5552" y="704"/>
                      </a:cubicBezTo>
                      <a:cubicBezTo>
                        <a:pt x="5351" y="662"/>
                        <a:pt x="5156" y="683"/>
                        <a:pt x="4955" y="593"/>
                      </a:cubicBezTo>
                      <a:cubicBezTo>
                        <a:pt x="4759" y="530"/>
                        <a:pt x="4558" y="350"/>
                        <a:pt x="4648" y="175"/>
                      </a:cubicBezTo>
                      <a:cubicBezTo>
                        <a:pt x="4119" y="86"/>
                        <a:pt x="3633" y="64"/>
                        <a:pt x="3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0" name="Google Shape;1810;p51"/>
                <p:cNvSpPr/>
                <p:nvPr/>
              </p:nvSpPr>
              <p:spPr>
                <a:xfrm>
                  <a:off x="-4661805" y="-429293"/>
                  <a:ext cx="805588" cy="1217013"/>
                </a:xfrm>
                <a:custGeom>
                  <a:avLst/>
                  <a:gdLst/>
                  <a:ahLst/>
                  <a:cxnLst/>
                  <a:rect l="l" t="t" r="r" b="b"/>
                  <a:pathLst>
                    <a:path w="1719" h="2597" extrusionOk="0">
                      <a:moveTo>
                        <a:pt x="571" y="0"/>
                      </a:moveTo>
                      <a:lnTo>
                        <a:pt x="0" y="1803"/>
                      </a:lnTo>
                      <a:lnTo>
                        <a:pt x="85" y="2464"/>
                      </a:lnTo>
                      <a:lnTo>
                        <a:pt x="1718" y="2596"/>
                      </a:lnTo>
                      <a:lnTo>
                        <a:pt x="1718" y="2596"/>
                      </a:lnTo>
                      <a:lnTo>
                        <a:pt x="1586" y="2068"/>
                      </a:lnTo>
                      <a:lnTo>
                        <a:pt x="1607" y="878"/>
                      </a:lnTo>
                      <a:lnTo>
                        <a:pt x="571" y="0"/>
                      </a:ln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1" name="Google Shape;1811;p51"/>
                <p:cNvSpPr/>
                <p:nvPr/>
              </p:nvSpPr>
              <p:spPr>
                <a:xfrm>
                  <a:off x="-4218476" y="-119525"/>
                  <a:ext cx="359900" cy="463475"/>
                </a:xfrm>
                <a:custGeom>
                  <a:avLst/>
                  <a:gdLst/>
                  <a:ahLst/>
                  <a:cxnLst/>
                  <a:rect l="l" t="t" r="r" b="b"/>
                  <a:pathLst>
                    <a:path w="662" h="989" extrusionOk="0">
                      <a:moveTo>
                        <a:pt x="349" y="0"/>
                      </a:moveTo>
                      <a:cubicBezTo>
                        <a:pt x="244" y="43"/>
                        <a:pt x="133" y="85"/>
                        <a:pt x="0" y="132"/>
                      </a:cubicBezTo>
                      <a:cubicBezTo>
                        <a:pt x="85" y="481"/>
                        <a:pt x="328" y="814"/>
                        <a:pt x="640" y="989"/>
                      </a:cubicBezTo>
                      <a:lnTo>
                        <a:pt x="661" y="265"/>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51"/>
                <p:cNvSpPr/>
                <p:nvPr/>
              </p:nvSpPr>
              <p:spPr>
                <a:xfrm>
                  <a:off x="-5777185" y="415673"/>
                  <a:ext cx="2961320" cy="743704"/>
                </a:xfrm>
                <a:custGeom>
                  <a:avLst/>
                  <a:gdLst/>
                  <a:ahLst/>
                  <a:cxnLst/>
                  <a:rect l="l" t="t" r="r" b="b"/>
                  <a:pathLst>
                    <a:path w="6319" h="1587" extrusionOk="0">
                      <a:moveTo>
                        <a:pt x="2380" y="0"/>
                      </a:moveTo>
                      <a:cubicBezTo>
                        <a:pt x="2380" y="0"/>
                        <a:pt x="1455" y="90"/>
                        <a:pt x="1058" y="265"/>
                      </a:cubicBezTo>
                      <a:cubicBezTo>
                        <a:pt x="746" y="397"/>
                        <a:pt x="1" y="1586"/>
                        <a:pt x="1" y="1586"/>
                      </a:cubicBezTo>
                      <a:lnTo>
                        <a:pt x="6319" y="1586"/>
                      </a:lnTo>
                      <a:cubicBezTo>
                        <a:pt x="6319" y="1586"/>
                        <a:pt x="5595" y="619"/>
                        <a:pt x="5351" y="465"/>
                      </a:cubicBezTo>
                      <a:cubicBezTo>
                        <a:pt x="5087" y="312"/>
                        <a:pt x="3966" y="265"/>
                        <a:pt x="3966" y="265"/>
                      </a:cubicBezTo>
                      <a:cubicBezTo>
                        <a:pt x="3827" y="438"/>
                        <a:pt x="3651" y="503"/>
                        <a:pt x="3468" y="503"/>
                      </a:cubicBezTo>
                      <a:cubicBezTo>
                        <a:pt x="2954" y="503"/>
                        <a:pt x="2380" y="0"/>
                        <a:pt x="2380"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51"/>
                <p:cNvSpPr/>
                <p:nvPr/>
              </p:nvSpPr>
              <p:spPr>
                <a:xfrm>
                  <a:off x="-4446227" y="-1297691"/>
                  <a:ext cx="1095206" cy="1449449"/>
                </a:xfrm>
                <a:custGeom>
                  <a:avLst/>
                  <a:gdLst/>
                  <a:ahLst/>
                  <a:cxnLst/>
                  <a:rect l="l" t="t" r="r" b="b"/>
                  <a:pathLst>
                    <a:path w="2337" h="3093" extrusionOk="0">
                      <a:moveTo>
                        <a:pt x="1228" y="0"/>
                      </a:moveTo>
                      <a:cubicBezTo>
                        <a:pt x="842" y="0"/>
                        <a:pt x="583" y="151"/>
                        <a:pt x="397" y="352"/>
                      </a:cubicBezTo>
                      <a:cubicBezTo>
                        <a:pt x="174" y="595"/>
                        <a:pt x="69" y="928"/>
                        <a:pt x="21" y="1124"/>
                      </a:cubicBezTo>
                      <a:lnTo>
                        <a:pt x="21" y="1166"/>
                      </a:lnTo>
                      <a:lnTo>
                        <a:pt x="21" y="1192"/>
                      </a:lnTo>
                      <a:lnTo>
                        <a:pt x="0" y="1192"/>
                      </a:lnTo>
                      <a:lnTo>
                        <a:pt x="0" y="1214"/>
                      </a:lnTo>
                      <a:lnTo>
                        <a:pt x="0" y="1256"/>
                      </a:lnTo>
                      <a:lnTo>
                        <a:pt x="0" y="1298"/>
                      </a:lnTo>
                      <a:lnTo>
                        <a:pt x="21" y="1367"/>
                      </a:lnTo>
                      <a:lnTo>
                        <a:pt x="418" y="2710"/>
                      </a:lnTo>
                      <a:cubicBezTo>
                        <a:pt x="418" y="2710"/>
                        <a:pt x="742" y="3093"/>
                        <a:pt x="1197" y="3093"/>
                      </a:cubicBezTo>
                      <a:cubicBezTo>
                        <a:pt x="1369" y="3093"/>
                        <a:pt x="1561" y="3037"/>
                        <a:pt x="1761" y="2884"/>
                      </a:cubicBezTo>
                      <a:cubicBezTo>
                        <a:pt x="2157" y="2578"/>
                        <a:pt x="2337" y="1721"/>
                        <a:pt x="2205" y="992"/>
                      </a:cubicBezTo>
                      <a:cubicBezTo>
                        <a:pt x="2184" y="970"/>
                        <a:pt x="2184" y="949"/>
                        <a:pt x="2184" y="928"/>
                      </a:cubicBezTo>
                      <a:lnTo>
                        <a:pt x="2184" y="902"/>
                      </a:lnTo>
                      <a:cubicBezTo>
                        <a:pt x="2157" y="881"/>
                        <a:pt x="2157" y="859"/>
                        <a:pt x="2157" y="838"/>
                      </a:cubicBezTo>
                      <a:lnTo>
                        <a:pt x="2157" y="817"/>
                      </a:lnTo>
                      <a:cubicBezTo>
                        <a:pt x="2136" y="796"/>
                        <a:pt x="2136" y="796"/>
                        <a:pt x="2136" y="770"/>
                      </a:cubicBezTo>
                      <a:cubicBezTo>
                        <a:pt x="2136" y="748"/>
                        <a:pt x="2115" y="727"/>
                        <a:pt x="2115" y="706"/>
                      </a:cubicBezTo>
                      <a:cubicBezTo>
                        <a:pt x="2025" y="463"/>
                        <a:pt x="1919" y="267"/>
                        <a:pt x="1739" y="156"/>
                      </a:cubicBezTo>
                      <a:cubicBezTo>
                        <a:pt x="1697" y="109"/>
                        <a:pt x="1655" y="88"/>
                        <a:pt x="1607" y="66"/>
                      </a:cubicBezTo>
                      <a:cubicBezTo>
                        <a:pt x="1586" y="66"/>
                        <a:pt x="1565" y="66"/>
                        <a:pt x="1544" y="45"/>
                      </a:cubicBezTo>
                      <a:cubicBezTo>
                        <a:pt x="1523" y="45"/>
                        <a:pt x="1496" y="45"/>
                        <a:pt x="1496" y="24"/>
                      </a:cubicBezTo>
                      <a:cubicBezTo>
                        <a:pt x="1433" y="24"/>
                        <a:pt x="1390" y="24"/>
                        <a:pt x="1343" y="3"/>
                      </a:cubicBezTo>
                      <a:lnTo>
                        <a:pt x="1322" y="3"/>
                      </a:lnTo>
                      <a:cubicBezTo>
                        <a:pt x="1290" y="1"/>
                        <a:pt x="1258" y="0"/>
                        <a:pt x="1228" y="0"/>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51"/>
                <p:cNvSpPr/>
                <p:nvPr/>
              </p:nvSpPr>
              <p:spPr>
                <a:xfrm>
                  <a:off x="-4622438" y="-781245"/>
                  <a:ext cx="332733" cy="428321"/>
                </a:xfrm>
                <a:custGeom>
                  <a:avLst/>
                  <a:gdLst/>
                  <a:ahLst/>
                  <a:cxnLst/>
                  <a:rect l="l" t="t" r="r" b="b"/>
                  <a:pathLst>
                    <a:path w="710" h="914" extrusionOk="0">
                      <a:moveTo>
                        <a:pt x="487" y="1"/>
                      </a:moveTo>
                      <a:cubicBezTo>
                        <a:pt x="397" y="1"/>
                        <a:pt x="313" y="22"/>
                        <a:pt x="223" y="90"/>
                      </a:cubicBezTo>
                      <a:cubicBezTo>
                        <a:pt x="69" y="223"/>
                        <a:pt x="1" y="461"/>
                        <a:pt x="91" y="661"/>
                      </a:cubicBezTo>
                      <a:cubicBezTo>
                        <a:pt x="167" y="811"/>
                        <a:pt x="353" y="914"/>
                        <a:pt x="531" y="914"/>
                      </a:cubicBezTo>
                      <a:cubicBezTo>
                        <a:pt x="561" y="914"/>
                        <a:pt x="590" y="911"/>
                        <a:pt x="619" y="905"/>
                      </a:cubicBezTo>
                      <a:lnTo>
                        <a:pt x="709" y="154"/>
                      </a:lnTo>
                      <a:cubicBezTo>
                        <a:pt x="662" y="64"/>
                        <a:pt x="577" y="22"/>
                        <a:pt x="487"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51"/>
                <p:cNvSpPr/>
                <p:nvPr/>
              </p:nvSpPr>
              <p:spPr>
                <a:xfrm>
                  <a:off x="-4436385" y="-1297691"/>
                  <a:ext cx="1001478" cy="565627"/>
                </a:xfrm>
                <a:custGeom>
                  <a:avLst/>
                  <a:gdLst/>
                  <a:ahLst/>
                  <a:cxnLst/>
                  <a:rect l="l" t="t" r="r" b="b"/>
                  <a:pathLst>
                    <a:path w="2137" h="1207" extrusionOk="0">
                      <a:moveTo>
                        <a:pt x="1207" y="0"/>
                      </a:moveTo>
                      <a:cubicBezTo>
                        <a:pt x="821" y="0"/>
                        <a:pt x="562" y="151"/>
                        <a:pt x="376" y="352"/>
                      </a:cubicBezTo>
                      <a:cubicBezTo>
                        <a:pt x="153" y="595"/>
                        <a:pt x="48" y="928"/>
                        <a:pt x="0" y="1124"/>
                      </a:cubicBezTo>
                      <a:cubicBezTo>
                        <a:pt x="92" y="1178"/>
                        <a:pt x="201" y="1207"/>
                        <a:pt x="311" y="1207"/>
                      </a:cubicBezTo>
                      <a:cubicBezTo>
                        <a:pt x="385" y="1207"/>
                        <a:pt x="459" y="1194"/>
                        <a:pt x="529" y="1166"/>
                      </a:cubicBezTo>
                      <a:cubicBezTo>
                        <a:pt x="751" y="1103"/>
                        <a:pt x="904" y="949"/>
                        <a:pt x="1058" y="770"/>
                      </a:cubicBezTo>
                      <a:cubicBezTo>
                        <a:pt x="1211" y="595"/>
                        <a:pt x="1343" y="373"/>
                        <a:pt x="1433" y="156"/>
                      </a:cubicBezTo>
                      <a:cubicBezTo>
                        <a:pt x="1454" y="241"/>
                        <a:pt x="1502" y="331"/>
                        <a:pt x="1544" y="421"/>
                      </a:cubicBezTo>
                      <a:cubicBezTo>
                        <a:pt x="1655" y="616"/>
                        <a:pt x="1851" y="796"/>
                        <a:pt x="2073" y="817"/>
                      </a:cubicBezTo>
                      <a:lnTo>
                        <a:pt x="2136" y="817"/>
                      </a:lnTo>
                      <a:cubicBezTo>
                        <a:pt x="2115" y="796"/>
                        <a:pt x="2115" y="796"/>
                        <a:pt x="2115" y="770"/>
                      </a:cubicBezTo>
                      <a:cubicBezTo>
                        <a:pt x="2115" y="748"/>
                        <a:pt x="2094" y="727"/>
                        <a:pt x="2094" y="706"/>
                      </a:cubicBezTo>
                      <a:cubicBezTo>
                        <a:pt x="2004" y="463"/>
                        <a:pt x="1898" y="267"/>
                        <a:pt x="1718" y="156"/>
                      </a:cubicBezTo>
                      <a:cubicBezTo>
                        <a:pt x="1676" y="109"/>
                        <a:pt x="1634" y="88"/>
                        <a:pt x="1586" y="66"/>
                      </a:cubicBezTo>
                      <a:cubicBezTo>
                        <a:pt x="1565" y="66"/>
                        <a:pt x="1544" y="66"/>
                        <a:pt x="1523" y="45"/>
                      </a:cubicBezTo>
                      <a:cubicBezTo>
                        <a:pt x="1502" y="45"/>
                        <a:pt x="1475" y="45"/>
                        <a:pt x="1475" y="24"/>
                      </a:cubicBezTo>
                      <a:cubicBezTo>
                        <a:pt x="1412" y="24"/>
                        <a:pt x="1369" y="24"/>
                        <a:pt x="1322" y="3"/>
                      </a:cubicBezTo>
                      <a:lnTo>
                        <a:pt x="1301" y="3"/>
                      </a:lnTo>
                      <a:cubicBezTo>
                        <a:pt x="1269" y="1"/>
                        <a:pt x="1237"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51"/>
                <p:cNvSpPr/>
                <p:nvPr/>
              </p:nvSpPr>
              <p:spPr>
                <a:xfrm>
                  <a:off x="-3608755" y="8096285"/>
                  <a:ext cx="1836122" cy="951772"/>
                </a:xfrm>
                <a:custGeom>
                  <a:avLst/>
                  <a:gdLst/>
                  <a:ahLst/>
                  <a:cxnLst/>
                  <a:rect l="l" t="t" r="r" b="b"/>
                  <a:pathLst>
                    <a:path w="3918" h="2031" extrusionOk="0">
                      <a:moveTo>
                        <a:pt x="0" y="1"/>
                      </a:moveTo>
                      <a:lnTo>
                        <a:pt x="217" y="2031"/>
                      </a:lnTo>
                      <a:lnTo>
                        <a:pt x="3918" y="2031"/>
                      </a:lnTo>
                      <a:cubicBezTo>
                        <a:pt x="3918" y="1740"/>
                        <a:pt x="3764" y="1502"/>
                        <a:pt x="3542" y="1370"/>
                      </a:cubicBezTo>
                      <a:cubicBezTo>
                        <a:pt x="3347" y="1212"/>
                        <a:pt x="3082" y="1169"/>
                        <a:pt x="2860" y="1106"/>
                      </a:cubicBezTo>
                      <a:cubicBezTo>
                        <a:pt x="2617" y="1058"/>
                        <a:pt x="2379" y="974"/>
                        <a:pt x="2178" y="815"/>
                      </a:cubicBezTo>
                      <a:cubicBezTo>
                        <a:pt x="1956" y="619"/>
                        <a:pt x="1850" y="334"/>
                        <a:pt x="1824" y="2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51"/>
                <p:cNvSpPr/>
                <p:nvPr/>
              </p:nvSpPr>
              <p:spPr>
                <a:xfrm>
                  <a:off x="-6128670" y="8096285"/>
                  <a:ext cx="1900794" cy="951772"/>
                </a:xfrm>
                <a:custGeom>
                  <a:avLst/>
                  <a:gdLst/>
                  <a:ahLst/>
                  <a:cxnLst/>
                  <a:rect l="l" t="t" r="r" b="b"/>
                  <a:pathLst>
                    <a:path w="4056" h="2031" extrusionOk="0">
                      <a:moveTo>
                        <a:pt x="460" y="1"/>
                      </a:moveTo>
                      <a:lnTo>
                        <a:pt x="0" y="2031"/>
                      </a:lnTo>
                      <a:lnTo>
                        <a:pt x="4029" y="2031"/>
                      </a:lnTo>
                      <a:cubicBezTo>
                        <a:pt x="4055" y="1740"/>
                        <a:pt x="3876" y="1502"/>
                        <a:pt x="3680" y="1370"/>
                      </a:cubicBezTo>
                      <a:cubicBezTo>
                        <a:pt x="3458" y="1212"/>
                        <a:pt x="3215" y="1169"/>
                        <a:pt x="2971" y="1106"/>
                      </a:cubicBezTo>
                      <a:cubicBezTo>
                        <a:pt x="2734" y="1058"/>
                        <a:pt x="2490" y="974"/>
                        <a:pt x="2311" y="815"/>
                      </a:cubicBezTo>
                      <a:cubicBezTo>
                        <a:pt x="2094" y="619"/>
                        <a:pt x="1962" y="334"/>
                        <a:pt x="1962" y="22"/>
                      </a:cubicBezTo>
                      <a:lnTo>
                        <a:pt x="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8" name="Google Shape;1818;p51"/>
                <p:cNvSpPr/>
                <p:nvPr/>
              </p:nvSpPr>
              <p:spPr>
                <a:xfrm>
                  <a:off x="-6170848" y="2377887"/>
                  <a:ext cx="3778624" cy="5812793"/>
                </a:xfrm>
                <a:custGeom>
                  <a:avLst/>
                  <a:gdLst/>
                  <a:ahLst/>
                  <a:cxnLst/>
                  <a:rect l="l" t="t" r="r" b="b"/>
                  <a:pathLst>
                    <a:path w="8063" h="12404" extrusionOk="0">
                      <a:moveTo>
                        <a:pt x="2776" y="0"/>
                      </a:moveTo>
                      <a:cubicBezTo>
                        <a:pt x="682" y="2929"/>
                        <a:pt x="0" y="12404"/>
                        <a:pt x="0" y="12404"/>
                      </a:cubicBezTo>
                      <a:lnTo>
                        <a:pt x="2998" y="12404"/>
                      </a:lnTo>
                      <a:lnTo>
                        <a:pt x="3590" y="8460"/>
                      </a:lnTo>
                      <a:lnTo>
                        <a:pt x="3791" y="6985"/>
                      </a:lnTo>
                      <a:lnTo>
                        <a:pt x="4098" y="8814"/>
                      </a:lnTo>
                      <a:lnTo>
                        <a:pt x="4716" y="12404"/>
                      </a:lnTo>
                      <a:lnTo>
                        <a:pt x="8063" y="12404"/>
                      </a:lnTo>
                      <a:lnTo>
                        <a:pt x="581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9" name="Google Shape;1819;p51"/>
                <p:cNvSpPr/>
                <p:nvPr/>
              </p:nvSpPr>
              <p:spPr>
                <a:xfrm>
                  <a:off x="-5851231" y="2563939"/>
                  <a:ext cx="1065682" cy="5636591"/>
                </a:xfrm>
                <a:custGeom>
                  <a:avLst/>
                  <a:gdLst/>
                  <a:ahLst/>
                  <a:cxnLst/>
                  <a:rect l="l" t="t" r="r" b="b"/>
                  <a:pathLst>
                    <a:path w="2274" h="12028" extrusionOk="0">
                      <a:moveTo>
                        <a:pt x="2163" y="0"/>
                      </a:moveTo>
                      <a:cubicBezTo>
                        <a:pt x="1655" y="1475"/>
                        <a:pt x="952" y="4055"/>
                        <a:pt x="423" y="7952"/>
                      </a:cubicBezTo>
                      <a:cubicBezTo>
                        <a:pt x="111" y="10288"/>
                        <a:pt x="0" y="11986"/>
                        <a:pt x="0" y="12007"/>
                      </a:cubicBezTo>
                      <a:lnTo>
                        <a:pt x="111" y="12028"/>
                      </a:lnTo>
                      <a:cubicBezTo>
                        <a:pt x="111" y="12007"/>
                        <a:pt x="222" y="10288"/>
                        <a:pt x="529" y="7973"/>
                      </a:cubicBezTo>
                      <a:cubicBezTo>
                        <a:pt x="1058" y="4076"/>
                        <a:pt x="1766" y="1496"/>
                        <a:pt x="2274" y="42"/>
                      </a:cubicBezTo>
                      <a:lnTo>
                        <a:pt x="2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51"/>
                <p:cNvSpPr/>
                <p:nvPr/>
              </p:nvSpPr>
              <p:spPr>
                <a:xfrm>
                  <a:off x="-6810083" y="1139260"/>
                  <a:ext cx="5027543" cy="3530602"/>
                </a:xfrm>
                <a:custGeom>
                  <a:avLst/>
                  <a:gdLst/>
                  <a:ahLst/>
                  <a:cxnLst/>
                  <a:rect l="l" t="t" r="r" b="b"/>
                  <a:pathLst>
                    <a:path w="10728" h="7534" extrusionOk="0">
                      <a:moveTo>
                        <a:pt x="0" y="0"/>
                      </a:moveTo>
                      <a:lnTo>
                        <a:pt x="0" y="7534"/>
                      </a:lnTo>
                      <a:lnTo>
                        <a:pt x="10728" y="7534"/>
                      </a:lnTo>
                      <a:lnTo>
                        <a:pt x="1072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51"/>
                <p:cNvSpPr/>
                <p:nvPr/>
              </p:nvSpPr>
              <p:spPr>
                <a:xfrm>
                  <a:off x="-6170848" y="999604"/>
                  <a:ext cx="528154" cy="459719"/>
                </a:xfrm>
                <a:custGeom>
                  <a:avLst/>
                  <a:gdLst/>
                  <a:ahLst/>
                  <a:cxnLst/>
                  <a:rect l="l" t="t" r="r" b="b"/>
                  <a:pathLst>
                    <a:path w="1127" h="981" extrusionOk="0">
                      <a:moveTo>
                        <a:pt x="635" y="1"/>
                      </a:moveTo>
                      <a:cubicBezTo>
                        <a:pt x="360" y="1"/>
                        <a:pt x="31" y="102"/>
                        <a:pt x="0" y="229"/>
                      </a:cubicBezTo>
                      <a:cubicBezTo>
                        <a:pt x="0" y="388"/>
                        <a:pt x="418" y="938"/>
                        <a:pt x="508" y="938"/>
                      </a:cubicBezTo>
                      <a:cubicBezTo>
                        <a:pt x="619" y="938"/>
                        <a:pt x="619" y="848"/>
                        <a:pt x="619" y="848"/>
                      </a:cubicBezTo>
                      <a:cubicBezTo>
                        <a:pt x="619" y="848"/>
                        <a:pt x="682" y="980"/>
                        <a:pt x="751" y="980"/>
                      </a:cubicBezTo>
                      <a:cubicBezTo>
                        <a:pt x="841" y="980"/>
                        <a:pt x="862" y="917"/>
                        <a:pt x="862" y="917"/>
                      </a:cubicBezTo>
                      <a:cubicBezTo>
                        <a:pt x="862" y="917"/>
                        <a:pt x="896" y="961"/>
                        <a:pt x="948" y="961"/>
                      </a:cubicBezTo>
                      <a:cubicBezTo>
                        <a:pt x="968" y="961"/>
                        <a:pt x="991" y="955"/>
                        <a:pt x="1015" y="938"/>
                      </a:cubicBezTo>
                      <a:cubicBezTo>
                        <a:pt x="1126" y="869"/>
                        <a:pt x="1126" y="229"/>
                        <a:pt x="973" y="97"/>
                      </a:cubicBezTo>
                      <a:cubicBezTo>
                        <a:pt x="911" y="29"/>
                        <a:pt x="780" y="1"/>
                        <a:pt x="635"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51"/>
                <p:cNvSpPr/>
                <p:nvPr/>
              </p:nvSpPr>
              <p:spPr>
                <a:xfrm>
                  <a:off x="-5809053"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51"/>
                <p:cNvSpPr/>
                <p:nvPr/>
              </p:nvSpPr>
              <p:spPr>
                <a:xfrm>
                  <a:off x="-5923403" y="1180969"/>
                  <a:ext cx="62797" cy="225876"/>
                </a:xfrm>
                <a:custGeom>
                  <a:avLst/>
                  <a:gdLst/>
                  <a:ahLst/>
                  <a:cxnLst/>
                  <a:rect l="l" t="t" r="r" b="b"/>
                  <a:pathLst>
                    <a:path w="134" h="482" extrusionOk="0">
                      <a:moveTo>
                        <a:pt x="70" y="1"/>
                      </a:moveTo>
                      <a:lnTo>
                        <a:pt x="1" y="43"/>
                      </a:lnTo>
                      <a:cubicBezTo>
                        <a:pt x="49" y="239"/>
                        <a:pt x="70" y="482"/>
                        <a:pt x="70" y="482"/>
                      </a:cubicBezTo>
                      <a:lnTo>
                        <a:pt x="133" y="461"/>
                      </a:lnTo>
                      <a:cubicBezTo>
                        <a:pt x="133" y="440"/>
                        <a:pt x="112" y="21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4" name="Google Shape;1824;p51"/>
                <p:cNvSpPr/>
                <p:nvPr/>
              </p:nvSpPr>
              <p:spPr>
                <a:xfrm>
                  <a:off x="-2939995" y="999604"/>
                  <a:ext cx="528154" cy="459719"/>
                </a:xfrm>
                <a:custGeom>
                  <a:avLst/>
                  <a:gdLst/>
                  <a:ahLst/>
                  <a:cxnLst/>
                  <a:rect l="l" t="t" r="r" b="b"/>
                  <a:pathLst>
                    <a:path w="1127" h="981" extrusionOk="0">
                      <a:moveTo>
                        <a:pt x="642" y="1"/>
                      </a:moveTo>
                      <a:cubicBezTo>
                        <a:pt x="363" y="1"/>
                        <a:pt x="41" y="102"/>
                        <a:pt x="27" y="229"/>
                      </a:cubicBezTo>
                      <a:cubicBezTo>
                        <a:pt x="0" y="388"/>
                        <a:pt x="423" y="938"/>
                        <a:pt x="508" y="938"/>
                      </a:cubicBezTo>
                      <a:cubicBezTo>
                        <a:pt x="619" y="938"/>
                        <a:pt x="619" y="848"/>
                        <a:pt x="619" y="848"/>
                      </a:cubicBezTo>
                      <a:cubicBezTo>
                        <a:pt x="619" y="848"/>
                        <a:pt x="688" y="980"/>
                        <a:pt x="772" y="980"/>
                      </a:cubicBezTo>
                      <a:cubicBezTo>
                        <a:pt x="841" y="980"/>
                        <a:pt x="862" y="917"/>
                        <a:pt x="862" y="917"/>
                      </a:cubicBezTo>
                      <a:cubicBezTo>
                        <a:pt x="862" y="917"/>
                        <a:pt x="896" y="961"/>
                        <a:pt x="949" y="961"/>
                      </a:cubicBezTo>
                      <a:cubicBezTo>
                        <a:pt x="969" y="961"/>
                        <a:pt x="991" y="955"/>
                        <a:pt x="1016" y="938"/>
                      </a:cubicBezTo>
                      <a:cubicBezTo>
                        <a:pt x="1127" y="869"/>
                        <a:pt x="1127" y="229"/>
                        <a:pt x="994" y="97"/>
                      </a:cubicBezTo>
                      <a:cubicBezTo>
                        <a:pt x="925" y="29"/>
                        <a:pt x="790" y="1"/>
                        <a:pt x="642" y="1"/>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5" name="Google Shape;1825;p51"/>
                <p:cNvSpPr/>
                <p:nvPr/>
              </p:nvSpPr>
              <p:spPr>
                <a:xfrm>
                  <a:off x="-2588041"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51"/>
                <p:cNvSpPr/>
                <p:nvPr/>
              </p:nvSpPr>
              <p:spPr>
                <a:xfrm>
                  <a:off x="-2701922" y="1180969"/>
                  <a:ext cx="52487" cy="225876"/>
                </a:xfrm>
                <a:custGeom>
                  <a:avLst/>
                  <a:gdLst/>
                  <a:ahLst/>
                  <a:cxnLst/>
                  <a:rect l="l" t="t" r="r" b="b"/>
                  <a:pathLst>
                    <a:path w="112" h="482" extrusionOk="0">
                      <a:moveTo>
                        <a:pt x="48" y="1"/>
                      </a:moveTo>
                      <a:lnTo>
                        <a:pt x="0" y="43"/>
                      </a:lnTo>
                      <a:cubicBezTo>
                        <a:pt x="48" y="239"/>
                        <a:pt x="69" y="482"/>
                        <a:pt x="69" y="482"/>
                      </a:cubicBezTo>
                      <a:lnTo>
                        <a:pt x="111" y="461"/>
                      </a:lnTo>
                      <a:cubicBezTo>
                        <a:pt x="111" y="440"/>
                        <a:pt x="90" y="218"/>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7" name="Google Shape;1827;p51"/>
                <p:cNvSpPr/>
                <p:nvPr/>
              </p:nvSpPr>
              <p:spPr>
                <a:xfrm>
                  <a:off x="-4488405" y="-729226"/>
                  <a:ext cx="146684" cy="124185"/>
                </a:xfrm>
                <a:custGeom>
                  <a:avLst/>
                  <a:gdLst/>
                  <a:ahLst/>
                  <a:cxnLst/>
                  <a:rect l="l" t="t" r="r" b="b"/>
                  <a:pathLst>
                    <a:path w="313" h="265" extrusionOk="0">
                      <a:moveTo>
                        <a:pt x="0" y="1"/>
                      </a:moveTo>
                      <a:lnTo>
                        <a:pt x="0" y="43"/>
                      </a:lnTo>
                      <a:cubicBezTo>
                        <a:pt x="69" y="43"/>
                        <a:pt x="132" y="64"/>
                        <a:pt x="180" y="112"/>
                      </a:cubicBezTo>
                      <a:cubicBezTo>
                        <a:pt x="243" y="133"/>
                        <a:pt x="264" y="196"/>
                        <a:pt x="264" y="265"/>
                      </a:cubicBezTo>
                      <a:lnTo>
                        <a:pt x="312" y="265"/>
                      </a:lnTo>
                      <a:cubicBezTo>
                        <a:pt x="312" y="196"/>
                        <a:pt x="264" y="112"/>
                        <a:pt x="222" y="64"/>
                      </a:cubicBezTo>
                      <a:cubicBezTo>
                        <a:pt x="159" y="22"/>
                        <a:pt x="9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8" name="Google Shape;1828;p51"/>
                <p:cNvSpPr/>
                <p:nvPr/>
              </p:nvSpPr>
              <p:spPr>
                <a:xfrm>
                  <a:off x="-3980860" y="-233400"/>
                  <a:ext cx="359914" cy="162612"/>
                </a:xfrm>
                <a:custGeom>
                  <a:avLst/>
                  <a:gdLst/>
                  <a:ahLst/>
                  <a:cxnLst/>
                  <a:rect l="l" t="t" r="r" b="b"/>
                  <a:pathLst>
                    <a:path w="768" h="347" extrusionOk="0">
                      <a:moveTo>
                        <a:pt x="1" y="0"/>
                      </a:moveTo>
                      <a:lnTo>
                        <a:pt x="1" y="0"/>
                      </a:lnTo>
                      <a:cubicBezTo>
                        <a:pt x="22" y="153"/>
                        <a:pt x="154" y="307"/>
                        <a:pt x="308" y="328"/>
                      </a:cubicBezTo>
                      <a:cubicBezTo>
                        <a:pt x="348" y="340"/>
                        <a:pt x="391" y="346"/>
                        <a:pt x="435" y="346"/>
                      </a:cubicBezTo>
                      <a:cubicBezTo>
                        <a:pt x="559" y="346"/>
                        <a:pt x="689" y="299"/>
                        <a:pt x="768" y="217"/>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9" name="Google Shape;1829;p51"/>
              <p:cNvGrpSpPr/>
              <p:nvPr/>
            </p:nvGrpSpPr>
            <p:grpSpPr>
              <a:xfrm>
                <a:off x="-1949281" y="1820326"/>
                <a:ext cx="1051808" cy="229363"/>
                <a:chOff x="4002795" y="1877329"/>
                <a:chExt cx="345546" cy="75352"/>
              </a:xfrm>
            </p:grpSpPr>
            <p:sp>
              <p:nvSpPr>
                <p:cNvPr id="1830" name="Google Shape;1830;p51"/>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1" name="Google Shape;1831;p51"/>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2" name="Google Shape;1832;p51"/>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3" name="Google Shape;1833;p51"/>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4" name="Google Shape;1834;p51"/>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5" name="Google Shape;1835;p51"/>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6" name="Google Shape;1836;p51"/>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51"/>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51"/>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51"/>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0" name="Google Shape;1840;p51"/>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1" name="Google Shape;1841;p51"/>
              <p:cNvGrpSpPr/>
              <p:nvPr/>
            </p:nvGrpSpPr>
            <p:grpSpPr>
              <a:xfrm>
                <a:off x="-2025807" y="2235105"/>
                <a:ext cx="1184014" cy="258193"/>
                <a:chOff x="3734768" y="858742"/>
                <a:chExt cx="1184014" cy="258193"/>
              </a:xfrm>
            </p:grpSpPr>
            <p:grpSp>
              <p:nvGrpSpPr>
                <p:cNvPr id="1842" name="Google Shape;1842;p51"/>
                <p:cNvGrpSpPr/>
                <p:nvPr/>
              </p:nvGrpSpPr>
              <p:grpSpPr>
                <a:xfrm>
                  <a:off x="3734768" y="858742"/>
                  <a:ext cx="1184014" cy="258193"/>
                  <a:chOff x="4002795" y="1877329"/>
                  <a:chExt cx="345546" cy="75352"/>
                </a:xfrm>
              </p:grpSpPr>
              <p:sp>
                <p:nvSpPr>
                  <p:cNvPr id="1843" name="Google Shape;1843;p51"/>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4" name="Google Shape;1844;p51"/>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5" name="Google Shape;1845;p51"/>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51"/>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51"/>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51"/>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9" name="Google Shape;1849;p51"/>
                <p:cNvGrpSpPr/>
                <p:nvPr/>
              </p:nvGrpSpPr>
              <p:grpSpPr>
                <a:xfrm>
                  <a:off x="3990034" y="875479"/>
                  <a:ext cx="568881" cy="224795"/>
                  <a:chOff x="300879" y="4170864"/>
                  <a:chExt cx="505357" cy="199693"/>
                </a:xfrm>
              </p:grpSpPr>
              <p:sp>
                <p:nvSpPr>
                  <p:cNvPr id="1850" name="Google Shape;1850;p51"/>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51"/>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51"/>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51"/>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51"/>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51"/>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51"/>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51"/>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58" name="Google Shape;1858;p51"/>
            <p:cNvGrpSpPr/>
            <p:nvPr/>
          </p:nvGrpSpPr>
          <p:grpSpPr>
            <a:xfrm>
              <a:off x="-3595520" y="625559"/>
              <a:ext cx="1789390" cy="838699"/>
              <a:chOff x="-4182420" y="20059"/>
              <a:chExt cx="1789390" cy="838699"/>
            </a:xfrm>
          </p:grpSpPr>
          <p:grpSp>
            <p:nvGrpSpPr>
              <p:cNvPr id="1859" name="Google Shape;1859;p51"/>
              <p:cNvGrpSpPr/>
              <p:nvPr/>
            </p:nvGrpSpPr>
            <p:grpSpPr>
              <a:xfrm>
                <a:off x="-3554488" y="20059"/>
                <a:ext cx="688617" cy="567202"/>
                <a:chOff x="4646862" y="1815214"/>
                <a:chExt cx="226229" cy="186341"/>
              </a:xfrm>
            </p:grpSpPr>
            <p:sp>
              <p:nvSpPr>
                <p:cNvPr id="1860" name="Google Shape;1860;p51"/>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51"/>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51"/>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51"/>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51"/>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51"/>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51"/>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7" name="Google Shape;1867;p51"/>
              <p:cNvGrpSpPr/>
              <p:nvPr/>
            </p:nvGrpSpPr>
            <p:grpSpPr>
              <a:xfrm>
                <a:off x="-4182420" y="71225"/>
                <a:ext cx="1789390" cy="787533"/>
                <a:chOff x="4802651" y="2120880"/>
                <a:chExt cx="587861" cy="258725"/>
              </a:xfrm>
            </p:grpSpPr>
            <p:sp>
              <p:nvSpPr>
                <p:cNvPr id="1868" name="Google Shape;1868;p51"/>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51"/>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51"/>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51"/>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51"/>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51"/>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51"/>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51"/>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1876" name="Google Shape;1876;p51"/>
          <p:cNvGrpSpPr/>
          <p:nvPr/>
        </p:nvGrpSpPr>
        <p:grpSpPr>
          <a:xfrm>
            <a:off x="7800015" y="924925"/>
            <a:ext cx="360758" cy="258297"/>
            <a:chOff x="4992850" y="4345375"/>
            <a:chExt cx="607336" cy="638400"/>
          </a:xfrm>
        </p:grpSpPr>
        <p:sp>
          <p:nvSpPr>
            <p:cNvPr id="1877" name="Google Shape;1877;p51"/>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51"/>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9" name="Google Shape;1879;p51"/>
          <p:cNvGrpSpPr/>
          <p:nvPr/>
        </p:nvGrpSpPr>
        <p:grpSpPr>
          <a:xfrm>
            <a:off x="7925979" y="3435347"/>
            <a:ext cx="234788" cy="188409"/>
            <a:chOff x="6428979" y="917397"/>
            <a:chExt cx="234788" cy="188409"/>
          </a:xfrm>
        </p:grpSpPr>
        <p:sp>
          <p:nvSpPr>
            <p:cNvPr id="1880" name="Google Shape;1880;p51"/>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51"/>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2" name="Google Shape;1882;p51"/>
          <p:cNvSpPr/>
          <p:nvPr/>
        </p:nvSpPr>
        <p:spPr>
          <a:xfrm>
            <a:off x="5188325" y="3945500"/>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 name="Picture 1">
            <a:extLst>
              <a:ext uri="{FF2B5EF4-FFF2-40B4-BE49-F238E27FC236}">
                <a16:creationId xmlns:a16="http://schemas.microsoft.com/office/drawing/2014/main" id="{42AF7CE8-376D-B1F1-7C64-74EFAB623B80}"/>
              </a:ext>
            </a:extLst>
          </p:cNvPr>
          <p:cNvPicPr>
            <a:picLocks noChangeAspect="1"/>
          </p:cNvPicPr>
          <p:nvPr/>
        </p:nvPicPr>
        <p:blipFill>
          <a:blip r:embed="rId3"/>
          <a:stretch>
            <a:fillRect/>
          </a:stretch>
        </p:blipFill>
        <p:spPr>
          <a:xfrm>
            <a:off x="286235" y="680061"/>
            <a:ext cx="2024047" cy="1609483"/>
          </a:xfrm>
          <a:prstGeom prst="rect">
            <a:avLst/>
          </a:prstGeom>
        </p:spPr>
      </p:pic>
    </p:spTree>
    <p:extLst>
      <p:ext uri="{BB962C8B-B14F-4D97-AF65-F5344CB8AC3E}">
        <p14:creationId xmlns:p14="http://schemas.microsoft.com/office/powerpoint/2010/main" val="42868286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14"/>
        <p:cNvGrpSpPr/>
        <p:nvPr/>
      </p:nvGrpSpPr>
      <p:grpSpPr>
        <a:xfrm>
          <a:off x="0" y="0"/>
          <a:ext cx="0" cy="0"/>
          <a:chOff x="0" y="0"/>
          <a:chExt cx="0" cy="0"/>
        </a:xfrm>
      </p:grpSpPr>
      <p:pic>
        <p:nvPicPr>
          <p:cNvPr id="3" name="Picture 2">
            <a:extLst>
              <a:ext uri="{FF2B5EF4-FFF2-40B4-BE49-F238E27FC236}">
                <a16:creationId xmlns:a16="http://schemas.microsoft.com/office/drawing/2014/main" id="{6361E947-DD25-2B4F-2617-9AF54BBEB620}"/>
              </a:ext>
            </a:extLst>
          </p:cNvPr>
          <p:cNvPicPr>
            <a:picLocks noChangeAspect="1"/>
          </p:cNvPicPr>
          <p:nvPr/>
        </p:nvPicPr>
        <p:blipFill>
          <a:blip r:embed="rId3"/>
          <a:stretch>
            <a:fillRect/>
          </a:stretch>
        </p:blipFill>
        <p:spPr>
          <a:xfrm>
            <a:off x="720000" y="1017725"/>
            <a:ext cx="7860892" cy="3587816"/>
          </a:xfrm>
          <a:prstGeom prst="rect">
            <a:avLst/>
          </a:prstGeom>
          <a:effectLst>
            <a:glow rad="139700">
              <a:schemeClr val="accent1">
                <a:satMod val="175000"/>
                <a:alpha val="40000"/>
              </a:schemeClr>
            </a:glow>
          </a:effectLst>
        </p:spPr>
      </p:pic>
      <p:sp>
        <p:nvSpPr>
          <p:cNvPr id="2515" name="Google Shape;2515;p65"/>
          <p:cNvSpPr txBox="1">
            <a:spLocks noGrp="1"/>
          </p:cNvSpPr>
          <p:nvPr>
            <p:ph type="title"/>
          </p:nvPr>
        </p:nvSpPr>
        <p:spPr>
          <a:xfrm>
            <a:off x="661006"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Results;</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608"/>
        <p:cNvGrpSpPr/>
        <p:nvPr/>
      </p:nvGrpSpPr>
      <p:grpSpPr>
        <a:xfrm>
          <a:off x="0" y="0"/>
          <a:ext cx="0" cy="0"/>
          <a:chOff x="0" y="0"/>
          <a:chExt cx="0" cy="0"/>
        </a:xfrm>
      </p:grpSpPr>
      <p:sp>
        <p:nvSpPr>
          <p:cNvPr id="2609" name="Google Shape;2609;p71"/>
          <p:cNvSpPr txBox="1">
            <a:spLocks noGrp="1"/>
          </p:cNvSpPr>
          <p:nvPr>
            <p:ph type="title"/>
          </p:nvPr>
        </p:nvSpPr>
        <p:spPr>
          <a:xfrm>
            <a:off x="713258" y="736593"/>
            <a:ext cx="3858600" cy="10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Thanks!</a:t>
            </a:r>
            <a:endParaRPr/>
          </a:p>
        </p:txBody>
      </p:sp>
      <p:sp>
        <p:nvSpPr>
          <p:cNvPr id="2610" name="Google Shape;2610;p71"/>
          <p:cNvSpPr txBox="1">
            <a:spLocks noGrp="1"/>
          </p:cNvSpPr>
          <p:nvPr>
            <p:ph type="subTitle" idx="1"/>
          </p:nvPr>
        </p:nvSpPr>
        <p:spPr>
          <a:xfrm>
            <a:off x="719890" y="1650081"/>
            <a:ext cx="3858600" cy="166252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tr-TR" dirty="0"/>
              <a:t>Feel free to reach me</a:t>
            </a:r>
            <a:endParaRPr dirty="0"/>
          </a:p>
          <a:p>
            <a:pPr marL="0" lvl="0" indent="0" algn="l" rtl="0">
              <a:spcBef>
                <a:spcPts val="0"/>
              </a:spcBef>
              <a:spcAft>
                <a:spcPts val="0"/>
              </a:spcAft>
              <a:buNone/>
            </a:pPr>
            <a:r>
              <a:rPr lang="tr-TR" dirty="0">
                <a:hlinkClick r:id="rId3"/>
              </a:rPr>
              <a:t>johnobi2003@gmail.com</a:t>
            </a:r>
            <a:r>
              <a:rPr lang="tr-TR" dirty="0"/>
              <a:t> </a:t>
            </a:r>
            <a:endParaRPr dirty="0"/>
          </a:p>
          <a:p>
            <a:pPr marL="0" lvl="0" indent="0" algn="l" rtl="0">
              <a:spcBef>
                <a:spcPts val="0"/>
              </a:spcBef>
              <a:spcAft>
                <a:spcPts val="0"/>
              </a:spcAft>
              <a:buNone/>
            </a:pPr>
            <a:r>
              <a:rPr lang="en" dirty="0"/>
              <a:t>+</a:t>
            </a:r>
            <a:r>
              <a:rPr lang="tr-TR" dirty="0"/>
              <a:t>90 533 826 5119</a:t>
            </a:r>
          </a:p>
          <a:p>
            <a:pPr marL="0" lvl="0" indent="0" algn="l" rtl="0">
              <a:spcBef>
                <a:spcPts val="0"/>
              </a:spcBef>
              <a:spcAft>
                <a:spcPts val="0"/>
              </a:spcAft>
              <a:buNone/>
            </a:pPr>
            <a:r>
              <a:rPr lang="tr-TR" dirty="0"/>
              <a:t>+234 8064137392</a:t>
            </a:r>
          </a:p>
          <a:p>
            <a:pPr marL="0" lvl="0" indent="0" algn="l" rtl="0">
              <a:spcBef>
                <a:spcPts val="0"/>
              </a:spcBef>
              <a:spcAft>
                <a:spcPts val="0"/>
              </a:spcAft>
              <a:buNone/>
            </a:pPr>
            <a:br>
              <a:rPr lang="tr-TR" dirty="0"/>
            </a:br>
            <a:r>
              <a:rPr lang="tr-TR" dirty="0"/>
              <a:t>Service running on</a:t>
            </a:r>
            <a:endParaRPr dirty="0"/>
          </a:p>
          <a:p>
            <a:pPr marL="0" lvl="0" indent="0" algn="l" rtl="0">
              <a:spcBef>
                <a:spcPts val="0"/>
              </a:spcBef>
              <a:spcAft>
                <a:spcPts val="0"/>
              </a:spcAft>
              <a:buNone/>
            </a:pPr>
            <a:r>
              <a:rPr lang="en-US" dirty="0">
                <a:hlinkClick r:id="rId4"/>
              </a:rPr>
              <a:t>senml-webserver.onrender.com</a:t>
            </a:r>
            <a:endParaRPr dirty="0"/>
          </a:p>
        </p:txBody>
      </p:sp>
      <p:grpSp>
        <p:nvGrpSpPr>
          <p:cNvPr id="2612" name="Google Shape;2612;p71"/>
          <p:cNvGrpSpPr/>
          <p:nvPr/>
        </p:nvGrpSpPr>
        <p:grpSpPr>
          <a:xfrm>
            <a:off x="5007401" y="1298425"/>
            <a:ext cx="3956755" cy="4128030"/>
            <a:chOff x="2770216" y="1172311"/>
            <a:chExt cx="3514928" cy="3667079"/>
          </a:xfrm>
        </p:grpSpPr>
        <p:sp>
          <p:nvSpPr>
            <p:cNvPr id="2613" name="Google Shape;2613;p71"/>
            <p:cNvSpPr/>
            <p:nvPr/>
          </p:nvSpPr>
          <p:spPr>
            <a:xfrm>
              <a:off x="2770216" y="1172311"/>
              <a:ext cx="3514928" cy="2228226"/>
            </a:xfrm>
            <a:custGeom>
              <a:avLst/>
              <a:gdLst/>
              <a:ahLst/>
              <a:cxnLst/>
              <a:rect l="l" t="t" r="r" b="b"/>
              <a:pathLst>
                <a:path w="47371" h="30030" extrusionOk="0">
                  <a:moveTo>
                    <a:pt x="30713" y="1"/>
                  </a:moveTo>
                  <a:cubicBezTo>
                    <a:pt x="29748" y="1"/>
                    <a:pt x="28782" y="127"/>
                    <a:pt x="27824" y="424"/>
                  </a:cubicBezTo>
                  <a:cubicBezTo>
                    <a:pt x="26233" y="898"/>
                    <a:pt x="24733" y="1605"/>
                    <a:pt x="23077" y="1931"/>
                  </a:cubicBezTo>
                  <a:cubicBezTo>
                    <a:pt x="22133" y="2112"/>
                    <a:pt x="21172" y="2158"/>
                    <a:pt x="20205" y="2158"/>
                  </a:cubicBezTo>
                  <a:cubicBezTo>
                    <a:pt x="19185" y="2158"/>
                    <a:pt x="18159" y="2106"/>
                    <a:pt x="17142" y="2106"/>
                  </a:cubicBezTo>
                  <a:cubicBezTo>
                    <a:pt x="15844" y="2106"/>
                    <a:pt x="14560" y="2191"/>
                    <a:pt x="13322" y="2574"/>
                  </a:cubicBezTo>
                  <a:cubicBezTo>
                    <a:pt x="11079" y="3282"/>
                    <a:pt x="9198" y="4966"/>
                    <a:pt x="8250" y="7088"/>
                  </a:cubicBezTo>
                  <a:cubicBezTo>
                    <a:pt x="7514" y="8708"/>
                    <a:pt x="7337" y="10505"/>
                    <a:pt x="6453" y="12012"/>
                  </a:cubicBezTo>
                  <a:cubicBezTo>
                    <a:pt x="5158" y="14247"/>
                    <a:pt x="2590" y="15513"/>
                    <a:pt x="1296" y="17756"/>
                  </a:cubicBezTo>
                  <a:cubicBezTo>
                    <a:pt x="1" y="20055"/>
                    <a:pt x="355" y="23062"/>
                    <a:pt x="1798" y="25304"/>
                  </a:cubicBezTo>
                  <a:cubicBezTo>
                    <a:pt x="1883" y="25389"/>
                    <a:pt x="1946" y="25509"/>
                    <a:pt x="2031" y="25630"/>
                  </a:cubicBezTo>
                  <a:cubicBezTo>
                    <a:pt x="3687" y="27865"/>
                    <a:pt x="6340" y="29195"/>
                    <a:pt x="9077" y="29726"/>
                  </a:cubicBezTo>
                  <a:cubicBezTo>
                    <a:pt x="10189" y="29941"/>
                    <a:pt x="11314" y="30029"/>
                    <a:pt x="12442" y="30029"/>
                  </a:cubicBezTo>
                  <a:cubicBezTo>
                    <a:pt x="14099" y="30029"/>
                    <a:pt x="15761" y="29838"/>
                    <a:pt x="17390" y="29577"/>
                  </a:cubicBezTo>
                  <a:cubicBezTo>
                    <a:pt x="18897" y="29344"/>
                    <a:pt x="20425" y="29047"/>
                    <a:pt x="21960" y="29018"/>
                  </a:cubicBezTo>
                  <a:cubicBezTo>
                    <a:pt x="22130" y="29012"/>
                    <a:pt x="22300" y="29010"/>
                    <a:pt x="22470" y="29010"/>
                  </a:cubicBezTo>
                  <a:cubicBezTo>
                    <a:pt x="24892" y="29010"/>
                    <a:pt x="27287" y="29585"/>
                    <a:pt x="29713" y="29698"/>
                  </a:cubicBezTo>
                  <a:cubicBezTo>
                    <a:pt x="29922" y="29707"/>
                    <a:pt x="30132" y="29711"/>
                    <a:pt x="30343" y="29711"/>
                  </a:cubicBezTo>
                  <a:cubicBezTo>
                    <a:pt x="32751" y="29711"/>
                    <a:pt x="35268" y="29093"/>
                    <a:pt x="36816" y="27278"/>
                  </a:cubicBezTo>
                  <a:cubicBezTo>
                    <a:pt x="37672" y="26274"/>
                    <a:pt x="38139" y="25007"/>
                    <a:pt x="39143" y="24123"/>
                  </a:cubicBezTo>
                  <a:cubicBezTo>
                    <a:pt x="40120" y="23295"/>
                    <a:pt x="41414" y="22977"/>
                    <a:pt x="42560" y="22383"/>
                  </a:cubicBezTo>
                  <a:cubicBezTo>
                    <a:pt x="44859" y="21173"/>
                    <a:pt x="46366" y="18789"/>
                    <a:pt x="46869" y="16256"/>
                  </a:cubicBezTo>
                  <a:cubicBezTo>
                    <a:pt x="47371" y="13717"/>
                    <a:pt x="46925" y="11064"/>
                    <a:pt x="45984" y="8651"/>
                  </a:cubicBezTo>
                  <a:cubicBezTo>
                    <a:pt x="44541" y="4966"/>
                    <a:pt x="40735" y="2751"/>
                    <a:pt x="37141" y="1428"/>
                  </a:cubicBezTo>
                  <a:cubicBezTo>
                    <a:pt x="35075" y="648"/>
                    <a:pt x="32897" y="1"/>
                    <a:pt x="3071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614" name="Google Shape;2614;p71"/>
            <p:cNvGrpSpPr/>
            <p:nvPr/>
          </p:nvGrpSpPr>
          <p:grpSpPr>
            <a:xfrm>
              <a:off x="4859988" y="1584961"/>
              <a:ext cx="1034299" cy="200009"/>
              <a:chOff x="5111749" y="2599637"/>
              <a:chExt cx="339794" cy="65708"/>
            </a:xfrm>
          </p:grpSpPr>
          <p:sp>
            <p:nvSpPr>
              <p:cNvPr id="2615" name="Google Shape;2615;p71"/>
              <p:cNvSpPr/>
              <p:nvPr/>
            </p:nvSpPr>
            <p:spPr>
              <a:xfrm>
                <a:off x="5172695" y="2607379"/>
                <a:ext cx="23262" cy="37676"/>
              </a:xfrm>
              <a:custGeom>
                <a:avLst/>
                <a:gdLst/>
                <a:ahLst/>
                <a:cxnLst/>
                <a:rect l="l" t="t" r="r" b="b"/>
                <a:pathLst>
                  <a:path w="673" h="1090" extrusionOk="0">
                    <a:moveTo>
                      <a:pt x="57" y="0"/>
                    </a:moveTo>
                    <a:lnTo>
                      <a:pt x="0" y="85"/>
                    </a:lnTo>
                    <a:lnTo>
                      <a:pt x="531" y="644"/>
                    </a:lnTo>
                    <a:lnTo>
                      <a:pt x="0" y="1026"/>
                    </a:lnTo>
                    <a:lnTo>
                      <a:pt x="57" y="1090"/>
                    </a:lnTo>
                    <a:lnTo>
                      <a:pt x="673" y="644"/>
                    </a:lnTo>
                    <a:lnTo>
                      <a:pt x="5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6" name="Google Shape;2616;p71"/>
              <p:cNvSpPr/>
              <p:nvPr/>
            </p:nvSpPr>
            <p:spPr>
              <a:xfrm>
                <a:off x="5188837" y="2607379"/>
                <a:ext cx="23504" cy="37676"/>
              </a:xfrm>
              <a:custGeom>
                <a:avLst/>
                <a:gdLst/>
                <a:ahLst/>
                <a:cxnLst/>
                <a:rect l="l" t="t" r="r" b="b"/>
                <a:pathLst>
                  <a:path w="680" h="1090" extrusionOk="0">
                    <a:moveTo>
                      <a:pt x="64" y="0"/>
                    </a:moveTo>
                    <a:lnTo>
                      <a:pt x="0" y="85"/>
                    </a:lnTo>
                    <a:lnTo>
                      <a:pt x="531" y="644"/>
                    </a:lnTo>
                    <a:lnTo>
                      <a:pt x="0" y="1026"/>
                    </a:lnTo>
                    <a:lnTo>
                      <a:pt x="64" y="1090"/>
                    </a:lnTo>
                    <a:lnTo>
                      <a:pt x="680" y="644"/>
                    </a:lnTo>
                    <a:lnTo>
                      <a:pt x="6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7" name="Google Shape;2617;p71"/>
              <p:cNvSpPr/>
              <p:nvPr/>
            </p:nvSpPr>
            <p:spPr>
              <a:xfrm>
                <a:off x="5221605" y="2607379"/>
                <a:ext cx="24472" cy="35464"/>
              </a:xfrm>
              <a:custGeom>
                <a:avLst/>
                <a:gdLst/>
                <a:ahLst/>
                <a:cxnLst/>
                <a:rect l="l" t="t" r="r" b="b"/>
                <a:pathLst>
                  <a:path w="708" h="1026" extrusionOk="0">
                    <a:moveTo>
                      <a:pt x="354" y="85"/>
                    </a:moveTo>
                    <a:cubicBezTo>
                      <a:pt x="496" y="85"/>
                      <a:pt x="616" y="290"/>
                      <a:pt x="616" y="531"/>
                    </a:cubicBezTo>
                    <a:cubicBezTo>
                      <a:pt x="616" y="736"/>
                      <a:pt x="496" y="941"/>
                      <a:pt x="354" y="941"/>
                    </a:cubicBezTo>
                    <a:cubicBezTo>
                      <a:pt x="206" y="941"/>
                      <a:pt x="85" y="736"/>
                      <a:pt x="85" y="531"/>
                    </a:cubicBezTo>
                    <a:cubicBezTo>
                      <a:pt x="85" y="290"/>
                      <a:pt x="206" y="85"/>
                      <a:pt x="354" y="85"/>
                    </a:cubicBezTo>
                    <a:close/>
                    <a:moveTo>
                      <a:pt x="354" y="0"/>
                    </a:moveTo>
                    <a:cubicBezTo>
                      <a:pt x="142" y="0"/>
                      <a:pt x="0" y="234"/>
                      <a:pt x="0" y="531"/>
                    </a:cubicBezTo>
                    <a:cubicBezTo>
                      <a:pt x="0" y="792"/>
                      <a:pt x="142" y="1026"/>
                      <a:pt x="354" y="1026"/>
                    </a:cubicBezTo>
                    <a:cubicBezTo>
                      <a:pt x="531" y="1026"/>
                      <a:pt x="708" y="792"/>
                      <a:pt x="708" y="531"/>
                    </a:cubicBezTo>
                    <a:cubicBezTo>
                      <a:pt x="708" y="234"/>
                      <a:pt x="531" y="0"/>
                      <a:pt x="3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8" name="Google Shape;2618;p71"/>
              <p:cNvSpPr/>
              <p:nvPr/>
            </p:nvSpPr>
            <p:spPr>
              <a:xfrm>
                <a:off x="5256868" y="2611285"/>
                <a:ext cx="3215" cy="32802"/>
              </a:xfrm>
              <a:custGeom>
                <a:avLst/>
                <a:gdLst/>
                <a:ahLst/>
                <a:cxnLst/>
                <a:rect l="l" t="t" r="r" b="b"/>
                <a:pathLst>
                  <a:path w="93" h="949" extrusionOk="0">
                    <a:moveTo>
                      <a:pt x="0" y="0"/>
                    </a:moveTo>
                    <a:lnTo>
                      <a:pt x="0" y="948"/>
                    </a:lnTo>
                    <a:lnTo>
                      <a:pt x="92" y="948"/>
                    </a:lnTo>
                    <a:lnTo>
                      <a:pt x="9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9" name="Google Shape;2619;p71"/>
              <p:cNvSpPr/>
              <p:nvPr/>
            </p:nvSpPr>
            <p:spPr>
              <a:xfrm>
                <a:off x="5272250" y="2612253"/>
                <a:ext cx="21327" cy="32802"/>
              </a:xfrm>
              <a:custGeom>
                <a:avLst/>
                <a:gdLst/>
                <a:ahLst/>
                <a:cxnLst/>
                <a:rect l="l" t="t" r="r" b="b"/>
                <a:pathLst>
                  <a:path w="617" h="949" extrusionOk="0">
                    <a:moveTo>
                      <a:pt x="532" y="93"/>
                    </a:moveTo>
                    <a:lnTo>
                      <a:pt x="532" y="857"/>
                    </a:lnTo>
                    <a:lnTo>
                      <a:pt x="86" y="857"/>
                    </a:lnTo>
                    <a:lnTo>
                      <a:pt x="86" y="93"/>
                    </a:lnTo>
                    <a:close/>
                    <a:moveTo>
                      <a:pt x="1" y="1"/>
                    </a:moveTo>
                    <a:lnTo>
                      <a:pt x="1" y="949"/>
                    </a:lnTo>
                    <a:lnTo>
                      <a:pt x="616" y="949"/>
                    </a:lnTo>
                    <a:lnTo>
                      <a:pt x="61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0" name="Google Shape;2620;p71"/>
              <p:cNvSpPr/>
              <p:nvPr/>
            </p:nvSpPr>
            <p:spPr>
              <a:xfrm>
                <a:off x="5304777" y="2612253"/>
                <a:ext cx="30625" cy="32802"/>
              </a:xfrm>
              <a:custGeom>
                <a:avLst/>
                <a:gdLst/>
                <a:ahLst/>
                <a:cxnLst/>
                <a:rect l="l" t="t" r="r" b="b"/>
                <a:pathLst>
                  <a:path w="886" h="949" extrusionOk="0">
                    <a:moveTo>
                      <a:pt x="793" y="93"/>
                    </a:moveTo>
                    <a:lnTo>
                      <a:pt x="793" y="857"/>
                    </a:lnTo>
                    <a:lnTo>
                      <a:pt x="86" y="857"/>
                    </a:lnTo>
                    <a:lnTo>
                      <a:pt x="86" y="93"/>
                    </a:lnTo>
                    <a:close/>
                    <a:moveTo>
                      <a:pt x="1" y="1"/>
                    </a:moveTo>
                    <a:lnTo>
                      <a:pt x="1" y="949"/>
                    </a:lnTo>
                    <a:lnTo>
                      <a:pt x="885" y="949"/>
                    </a:lnTo>
                    <a:lnTo>
                      <a:pt x="88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1" name="Google Shape;2621;p71"/>
              <p:cNvSpPr/>
              <p:nvPr/>
            </p:nvSpPr>
            <p:spPr>
              <a:xfrm>
                <a:off x="5345634" y="2612253"/>
                <a:ext cx="34496" cy="32802"/>
              </a:xfrm>
              <a:custGeom>
                <a:avLst/>
                <a:gdLst/>
                <a:ahLst/>
                <a:cxnLst/>
                <a:rect l="l" t="t" r="r" b="b"/>
                <a:pathLst>
                  <a:path w="998" h="949" extrusionOk="0">
                    <a:moveTo>
                      <a:pt x="913" y="93"/>
                    </a:moveTo>
                    <a:lnTo>
                      <a:pt x="913" y="857"/>
                    </a:lnTo>
                    <a:lnTo>
                      <a:pt x="85" y="857"/>
                    </a:lnTo>
                    <a:lnTo>
                      <a:pt x="85" y="93"/>
                    </a:lnTo>
                    <a:close/>
                    <a:moveTo>
                      <a:pt x="0" y="1"/>
                    </a:moveTo>
                    <a:lnTo>
                      <a:pt x="0" y="949"/>
                    </a:lnTo>
                    <a:lnTo>
                      <a:pt x="998" y="949"/>
                    </a:lnTo>
                    <a:lnTo>
                      <a:pt x="99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2" name="Google Shape;2622;p71"/>
              <p:cNvSpPr/>
              <p:nvPr/>
            </p:nvSpPr>
            <p:spPr>
              <a:xfrm>
                <a:off x="5392332" y="2599637"/>
                <a:ext cx="20566" cy="61560"/>
              </a:xfrm>
              <a:custGeom>
                <a:avLst/>
                <a:gdLst/>
                <a:ahLst/>
                <a:cxnLst/>
                <a:rect l="l" t="t" r="r" b="b"/>
                <a:pathLst>
                  <a:path w="595" h="1781" extrusionOk="0">
                    <a:moveTo>
                      <a:pt x="259" y="0"/>
                    </a:moveTo>
                    <a:cubicBezTo>
                      <a:pt x="241" y="0"/>
                      <a:pt x="224" y="4"/>
                      <a:pt x="206" y="12"/>
                    </a:cubicBezTo>
                    <a:lnTo>
                      <a:pt x="241" y="104"/>
                    </a:lnTo>
                    <a:cubicBezTo>
                      <a:pt x="250" y="94"/>
                      <a:pt x="260" y="91"/>
                      <a:pt x="269" y="91"/>
                    </a:cubicBezTo>
                    <a:cubicBezTo>
                      <a:pt x="288" y="91"/>
                      <a:pt x="307" y="104"/>
                      <a:pt x="326" y="104"/>
                    </a:cubicBezTo>
                    <a:cubicBezTo>
                      <a:pt x="382" y="132"/>
                      <a:pt x="418" y="224"/>
                      <a:pt x="418" y="281"/>
                    </a:cubicBezTo>
                    <a:cubicBezTo>
                      <a:pt x="418" y="337"/>
                      <a:pt x="418" y="401"/>
                      <a:pt x="382" y="486"/>
                    </a:cubicBezTo>
                    <a:lnTo>
                      <a:pt x="382" y="634"/>
                    </a:lnTo>
                    <a:cubicBezTo>
                      <a:pt x="354" y="719"/>
                      <a:pt x="382" y="840"/>
                      <a:pt x="446" y="896"/>
                    </a:cubicBezTo>
                    <a:cubicBezTo>
                      <a:pt x="418" y="932"/>
                      <a:pt x="382" y="960"/>
                      <a:pt x="382" y="988"/>
                    </a:cubicBezTo>
                    <a:cubicBezTo>
                      <a:pt x="354" y="1073"/>
                      <a:pt x="354" y="1137"/>
                      <a:pt x="382" y="1193"/>
                    </a:cubicBezTo>
                    <a:lnTo>
                      <a:pt x="382" y="1222"/>
                    </a:lnTo>
                    <a:cubicBezTo>
                      <a:pt x="382" y="1370"/>
                      <a:pt x="382" y="1490"/>
                      <a:pt x="326" y="1575"/>
                    </a:cubicBezTo>
                    <a:cubicBezTo>
                      <a:pt x="285" y="1642"/>
                      <a:pt x="196" y="1690"/>
                      <a:pt x="115" y="1690"/>
                    </a:cubicBezTo>
                    <a:cubicBezTo>
                      <a:pt x="84" y="1690"/>
                      <a:pt x="54" y="1683"/>
                      <a:pt x="29" y="1667"/>
                    </a:cubicBezTo>
                    <a:lnTo>
                      <a:pt x="0" y="1724"/>
                    </a:lnTo>
                    <a:cubicBezTo>
                      <a:pt x="29" y="1752"/>
                      <a:pt x="92" y="1780"/>
                      <a:pt x="121" y="1780"/>
                    </a:cubicBezTo>
                    <a:cubicBezTo>
                      <a:pt x="241" y="1780"/>
                      <a:pt x="326" y="1696"/>
                      <a:pt x="382" y="1639"/>
                    </a:cubicBezTo>
                    <a:cubicBezTo>
                      <a:pt x="474" y="1519"/>
                      <a:pt x="474" y="1370"/>
                      <a:pt x="474" y="1193"/>
                    </a:cubicBezTo>
                    <a:cubicBezTo>
                      <a:pt x="446" y="1137"/>
                      <a:pt x="446" y="1073"/>
                      <a:pt x="474" y="1016"/>
                    </a:cubicBezTo>
                    <a:cubicBezTo>
                      <a:pt x="474" y="988"/>
                      <a:pt x="503" y="960"/>
                      <a:pt x="531" y="960"/>
                    </a:cubicBezTo>
                    <a:lnTo>
                      <a:pt x="559" y="960"/>
                    </a:lnTo>
                    <a:lnTo>
                      <a:pt x="595" y="868"/>
                    </a:lnTo>
                    <a:lnTo>
                      <a:pt x="559" y="868"/>
                    </a:lnTo>
                    <a:cubicBezTo>
                      <a:pt x="503" y="840"/>
                      <a:pt x="446" y="719"/>
                      <a:pt x="474" y="634"/>
                    </a:cubicBezTo>
                    <a:lnTo>
                      <a:pt x="474" y="486"/>
                    </a:lnTo>
                    <a:cubicBezTo>
                      <a:pt x="503" y="429"/>
                      <a:pt x="503" y="337"/>
                      <a:pt x="503" y="252"/>
                    </a:cubicBezTo>
                    <a:cubicBezTo>
                      <a:pt x="503" y="160"/>
                      <a:pt x="446" y="76"/>
                      <a:pt x="382" y="47"/>
                    </a:cubicBezTo>
                    <a:cubicBezTo>
                      <a:pt x="342" y="22"/>
                      <a:pt x="302" y="0"/>
                      <a:pt x="2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71"/>
              <p:cNvSpPr/>
              <p:nvPr/>
            </p:nvSpPr>
            <p:spPr>
              <a:xfrm>
                <a:off x="5425101" y="2602229"/>
                <a:ext cx="10058" cy="55062"/>
              </a:xfrm>
              <a:custGeom>
                <a:avLst/>
                <a:gdLst/>
                <a:ahLst/>
                <a:cxnLst/>
                <a:rect l="l" t="t" r="r" b="b"/>
                <a:pathLst>
                  <a:path w="291" h="1593" extrusionOk="0">
                    <a:moveTo>
                      <a:pt x="85" y="1"/>
                    </a:moveTo>
                    <a:lnTo>
                      <a:pt x="0" y="29"/>
                    </a:lnTo>
                    <a:cubicBezTo>
                      <a:pt x="206" y="531"/>
                      <a:pt x="206" y="1090"/>
                      <a:pt x="29" y="1564"/>
                    </a:cubicBezTo>
                    <a:lnTo>
                      <a:pt x="85" y="1592"/>
                    </a:lnTo>
                    <a:cubicBezTo>
                      <a:pt x="290" y="1090"/>
                      <a:pt x="290" y="503"/>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4" name="Google Shape;2624;p71"/>
              <p:cNvSpPr/>
              <p:nvPr/>
            </p:nvSpPr>
            <p:spPr>
              <a:xfrm>
                <a:off x="5438305" y="2601261"/>
                <a:ext cx="13238" cy="64084"/>
              </a:xfrm>
              <a:custGeom>
                <a:avLst/>
                <a:gdLst/>
                <a:ahLst/>
                <a:cxnLst/>
                <a:rect l="l" t="t" r="r" b="b"/>
                <a:pathLst>
                  <a:path w="383" h="1854" extrusionOk="0">
                    <a:moveTo>
                      <a:pt x="114" y="0"/>
                    </a:moveTo>
                    <a:lnTo>
                      <a:pt x="29" y="29"/>
                    </a:lnTo>
                    <a:cubicBezTo>
                      <a:pt x="290" y="587"/>
                      <a:pt x="290" y="1267"/>
                      <a:pt x="0" y="1825"/>
                    </a:cubicBezTo>
                    <a:lnTo>
                      <a:pt x="85" y="1854"/>
                    </a:lnTo>
                    <a:cubicBezTo>
                      <a:pt x="382" y="1295"/>
                      <a:pt x="382" y="587"/>
                      <a:pt x="1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5" name="Google Shape;2625;p71"/>
              <p:cNvSpPr/>
              <p:nvPr/>
            </p:nvSpPr>
            <p:spPr>
              <a:xfrm>
                <a:off x="5150394" y="2599637"/>
                <a:ext cx="21569" cy="61560"/>
              </a:xfrm>
              <a:custGeom>
                <a:avLst/>
                <a:gdLst/>
                <a:ahLst/>
                <a:cxnLst/>
                <a:rect l="l" t="t" r="r" b="b"/>
                <a:pathLst>
                  <a:path w="624" h="1781" extrusionOk="0">
                    <a:moveTo>
                      <a:pt x="352" y="0"/>
                    </a:moveTo>
                    <a:cubicBezTo>
                      <a:pt x="322" y="0"/>
                      <a:pt x="281" y="22"/>
                      <a:pt x="241" y="47"/>
                    </a:cubicBezTo>
                    <a:cubicBezTo>
                      <a:pt x="177" y="76"/>
                      <a:pt x="121" y="160"/>
                      <a:pt x="121" y="252"/>
                    </a:cubicBezTo>
                    <a:cubicBezTo>
                      <a:pt x="92" y="337"/>
                      <a:pt x="121" y="429"/>
                      <a:pt x="121" y="486"/>
                    </a:cubicBezTo>
                    <a:cubicBezTo>
                      <a:pt x="149" y="542"/>
                      <a:pt x="149" y="578"/>
                      <a:pt x="149" y="634"/>
                    </a:cubicBezTo>
                    <a:cubicBezTo>
                      <a:pt x="149" y="719"/>
                      <a:pt x="121" y="840"/>
                      <a:pt x="29" y="868"/>
                    </a:cubicBezTo>
                    <a:lnTo>
                      <a:pt x="1" y="868"/>
                    </a:lnTo>
                    <a:lnTo>
                      <a:pt x="29" y="960"/>
                    </a:lnTo>
                    <a:lnTo>
                      <a:pt x="92" y="960"/>
                    </a:lnTo>
                    <a:cubicBezTo>
                      <a:pt x="121" y="960"/>
                      <a:pt x="149" y="988"/>
                      <a:pt x="149" y="1016"/>
                    </a:cubicBezTo>
                    <a:lnTo>
                      <a:pt x="149" y="1193"/>
                    </a:lnTo>
                    <a:cubicBezTo>
                      <a:pt x="121" y="1370"/>
                      <a:pt x="149" y="1519"/>
                      <a:pt x="206" y="1639"/>
                    </a:cubicBezTo>
                    <a:cubicBezTo>
                      <a:pt x="269" y="1696"/>
                      <a:pt x="383" y="1780"/>
                      <a:pt x="475" y="1780"/>
                    </a:cubicBezTo>
                    <a:cubicBezTo>
                      <a:pt x="531" y="1780"/>
                      <a:pt x="595" y="1752"/>
                      <a:pt x="623" y="1724"/>
                    </a:cubicBezTo>
                    <a:lnTo>
                      <a:pt x="559" y="1667"/>
                    </a:lnTo>
                    <a:cubicBezTo>
                      <a:pt x="536" y="1683"/>
                      <a:pt x="510" y="1690"/>
                      <a:pt x="483" y="1690"/>
                    </a:cubicBezTo>
                    <a:cubicBezTo>
                      <a:pt x="413" y="1690"/>
                      <a:pt x="339" y="1642"/>
                      <a:pt x="298" y="1575"/>
                    </a:cubicBezTo>
                    <a:cubicBezTo>
                      <a:pt x="241" y="1490"/>
                      <a:pt x="206" y="1370"/>
                      <a:pt x="241" y="1222"/>
                    </a:cubicBezTo>
                    <a:lnTo>
                      <a:pt x="241" y="1193"/>
                    </a:lnTo>
                    <a:lnTo>
                      <a:pt x="241" y="988"/>
                    </a:lnTo>
                    <a:cubicBezTo>
                      <a:pt x="206" y="960"/>
                      <a:pt x="177" y="932"/>
                      <a:pt x="149" y="896"/>
                    </a:cubicBezTo>
                    <a:cubicBezTo>
                      <a:pt x="206" y="840"/>
                      <a:pt x="241" y="719"/>
                      <a:pt x="241" y="634"/>
                    </a:cubicBezTo>
                    <a:cubicBezTo>
                      <a:pt x="241" y="578"/>
                      <a:pt x="241" y="514"/>
                      <a:pt x="206" y="486"/>
                    </a:cubicBezTo>
                    <a:cubicBezTo>
                      <a:pt x="206" y="401"/>
                      <a:pt x="177" y="337"/>
                      <a:pt x="206" y="281"/>
                    </a:cubicBezTo>
                    <a:cubicBezTo>
                      <a:pt x="206" y="224"/>
                      <a:pt x="241" y="132"/>
                      <a:pt x="298" y="104"/>
                    </a:cubicBezTo>
                    <a:cubicBezTo>
                      <a:pt x="317" y="104"/>
                      <a:pt x="335" y="91"/>
                      <a:pt x="354" y="91"/>
                    </a:cubicBezTo>
                    <a:cubicBezTo>
                      <a:pt x="364" y="91"/>
                      <a:pt x="373" y="94"/>
                      <a:pt x="383" y="104"/>
                    </a:cubicBezTo>
                    <a:lnTo>
                      <a:pt x="383" y="12"/>
                    </a:lnTo>
                    <a:cubicBezTo>
                      <a:pt x="374" y="4"/>
                      <a:pt x="364" y="0"/>
                      <a:pt x="3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71"/>
              <p:cNvSpPr/>
              <p:nvPr/>
            </p:nvSpPr>
            <p:spPr>
              <a:xfrm>
                <a:off x="5128133" y="2602229"/>
                <a:ext cx="10058" cy="55062"/>
              </a:xfrm>
              <a:custGeom>
                <a:avLst/>
                <a:gdLst/>
                <a:ahLst/>
                <a:cxnLst/>
                <a:rect l="l" t="t" r="r" b="b"/>
                <a:pathLst>
                  <a:path w="291" h="1593" extrusionOk="0">
                    <a:moveTo>
                      <a:pt x="206" y="1"/>
                    </a:moveTo>
                    <a:cubicBezTo>
                      <a:pt x="1" y="503"/>
                      <a:pt x="1" y="1090"/>
                      <a:pt x="206" y="1592"/>
                    </a:cubicBezTo>
                    <a:lnTo>
                      <a:pt x="291" y="1564"/>
                    </a:lnTo>
                    <a:cubicBezTo>
                      <a:pt x="86" y="1090"/>
                      <a:pt x="86" y="531"/>
                      <a:pt x="291" y="29"/>
                    </a:cubicBezTo>
                    <a:lnTo>
                      <a:pt x="20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7" name="Google Shape;2627;p71"/>
              <p:cNvSpPr/>
              <p:nvPr/>
            </p:nvSpPr>
            <p:spPr>
              <a:xfrm>
                <a:off x="5111749" y="2601261"/>
                <a:ext cx="14241" cy="64084"/>
              </a:xfrm>
              <a:custGeom>
                <a:avLst/>
                <a:gdLst/>
                <a:ahLst/>
                <a:cxnLst/>
                <a:rect l="l" t="t" r="r" b="b"/>
                <a:pathLst>
                  <a:path w="412" h="1854" extrusionOk="0">
                    <a:moveTo>
                      <a:pt x="263" y="0"/>
                    </a:moveTo>
                    <a:lnTo>
                      <a:pt x="263" y="0"/>
                    </a:lnTo>
                    <a:cubicBezTo>
                      <a:pt x="1" y="587"/>
                      <a:pt x="29" y="1295"/>
                      <a:pt x="326" y="1854"/>
                    </a:cubicBezTo>
                    <a:lnTo>
                      <a:pt x="411" y="1825"/>
                    </a:lnTo>
                    <a:cubicBezTo>
                      <a:pt x="121" y="1267"/>
                      <a:pt x="86" y="587"/>
                      <a:pt x="354" y="29"/>
                    </a:cubicBezTo>
                    <a:lnTo>
                      <a:pt x="2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8" name="Google Shape;2628;p71"/>
            <p:cNvGrpSpPr/>
            <p:nvPr/>
          </p:nvGrpSpPr>
          <p:grpSpPr>
            <a:xfrm>
              <a:off x="3039177" y="1582153"/>
              <a:ext cx="1761889" cy="1511082"/>
              <a:chOff x="4014029" y="2295956"/>
              <a:chExt cx="578826" cy="496429"/>
            </a:xfrm>
          </p:grpSpPr>
          <p:sp>
            <p:nvSpPr>
              <p:cNvPr id="2629" name="Google Shape;2629;p71"/>
              <p:cNvSpPr/>
              <p:nvPr/>
            </p:nvSpPr>
            <p:spPr>
              <a:xfrm>
                <a:off x="4045588" y="2295956"/>
                <a:ext cx="547268" cy="457537"/>
              </a:xfrm>
              <a:custGeom>
                <a:avLst/>
                <a:gdLst/>
                <a:ahLst/>
                <a:cxnLst/>
                <a:rect l="l" t="t" r="r" b="b"/>
                <a:pathLst>
                  <a:path w="15833" h="13237" extrusionOk="0">
                    <a:moveTo>
                      <a:pt x="0" y="0"/>
                    </a:moveTo>
                    <a:lnTo>
                      <a:pt x="0" y="13237"/>
                    </a:lnTo>
                    <a:lnTo>
                      <a:pt x="15832" y="13237"/>
                    </a:lnTo>
                    <a:lnTo>
                      <a:pt x="1583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0" name="Google Shape;2630;p71"/>
              <p:cNvSpPr/>
              <p:nvPr/>
            </p:nvSpPr>
            <p:spPr>
              <a:xfrm>
                <a:off x="4014029" y="2447805"/>
                <a:ext cx="4182" cy="21569"/>
              </a:xfrm>
              <a:custGeom>
                <a:avLst/>
                <a:gdLst/>
                <a:ahLst/>
                <a:cxnLst/>
                <a:rect l="l" t="t" r="r" b="b"/>
                <a:pathLst>
                  <a:path w="121" h="624" extrusionOk="0">
                    <a:moveTo>
                      <a:pt x="0" y="1"/>
                    </a:moveTo>
                    <a:lnTo>
                      <a:pt x="0" y="623"/>
                    </a:lnTo>
                    <a:lnTo>
                      <a:pt x="121" y="623"/>
                    </a:lnTo>
                    <a:lnTo>
                      <a:pt x="121"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1" name="Google Shape;2631;p71"/>
              <p:cNvSpPr/>
              <p:nvPr/>
            </p:nvSpPr>
            <p:spPr>
              <a:xfrm>
                <a:off x="4014029" y="2485481"/>
                <a:ext cx="23504" cy="300785"/>
              </a:xfrm>
              <a:custGeom>
                <a:avLst/>
                <a:gdLst/>
                <a:ahLst/>
                <a:cxnLst/>
                <a:rect l="l" t="t" r="r" b="b"/>
                <a:pathLst>
                  <a:path w="680" h="8702" extrusionOk="0">
                    <a:moveTo>
                      <a:pt x="0" y="0"/>
                    </a:moveTo>
                    <a:cubicBezTo>
                      <a:pt x="29" y="2865"/>
                      <a:pt x="121" y="8581"/>
                      <a:pt x="149" y="8638"/>
                    </a:cubicBezTo>
                    <a:lnTo>
                      <a:pt x="149" y="8702"/>
                    </a:lnTo>
                    <a:lnTo>
                      <a:pt x="680" y="8702"/>
                    </a:lnTo>
                    <a:lnTo>
                      <a:pt x="680" y="8581"/>
                    </a:lnTo>
                    <a:lnTo>
                      <a:pt x="234" y="8581"/>
                    </a:lnTo>
                    <a:cubicBezTo>
                      <a:pt x="234" y="7959"/>
                      <a:pt x="149" y="2717"/>
                      <a:pt x="121"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2" name="Google Shape;2632;p71"/>
              <p:cNvSpPr/>
              <p:nvPr/>
            </p:nvSpPr>
            <p:spPr>
              <a:xfrm>
                <a:off x="4558097" y="2394988"/>
                <a:ext cx="7155" cy="386160"/>
              </a:xfrm>
              <a:custGeom>
                <a:avLst/>
                <a:gdLst/>
                <a:ahLst/>
                <a:cxnLst/>
                <a:rect l="l" t="t" r="r" b="b"/>
                <a:pathLst>
                  <a:path w="207" h="11172" extrusionOk="0">
                    <a:moveTo>
                      <a:pt x="93" y="1"/>
                    </a:moveTo>
                    <a:lnTo>
                      <a:pt x="1" y="11171"/>
                    </a:lnTo>
                    <a:lnTo>
                      <a:pt x="121" y="11171"/>
                    </a:lnTo>
                    <a:lnTo>
                      <a:pt x="206"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3" name="Google Shape;2633;p71"/>
              <p:cNvSpPr/>
              <p:nvPr/>
            </p:nvSpPr>
            <p:spPr>
              <a:xfrm>
                <a:off x="4376660" y="2313309"/>
                <a:ext cx="189554" cy="42826"/>
              </a:xfrm>
              <a:custGeom>
                <a:avLst/>
                <a:gdLst/>
                <a:ahLst/>
                <a:cxnLst/>
                <a:rect l="l" t="t" r="r" b="b"/>
                <a:pathLst>
                  <a:path w="5484" h="1239" extrusionOk="0">
                    <a:moveTo>
                      <a:pt x="1" y="1"/>
                    </a:moveTo>
                    <a:lnTo>
                      <a:pt x="1" y="121"/>
                    </a:lnTo>
                    <a:lnTo>
                      <a:pt x="5370" y="121"/>
                    </a:lnTo>
                    <a:lnTo>
                      <a:pt x="5342" y="1239"/>
                    </a:lnTo>
                    <a:lnTo>
                      <a:pt x="5455" y="1239"/>
                    </a:lnTo>
                    <a:lnTo>
                      <a:pt x="54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4" name="Google Shape;2634;p71"/>
              <p:cNvSpPr/>
              <p:nvPr/>
            </p:nvSpPr>
            <p:spPr>
              <a:xfrm>
                <a:off x="4014029" y="2349015"/>
                <a:ext cx="5185" cy="52124"/>
              </a:xfrm>
              <a:custGeom>
                <a:avLst/>
                <a:gdLst/>
                <a:ahLst/>
                <a:cxnLst/>
                <a:rect l="l" t="t" r="r" b="b"/>
                <a:pathLst>
                  <a:path w="150" h="1508" extrusionOk="0">
                    <a:moveTo>
                      <a:pt x="29" y="1"/>
                    </a:moveTo>
                    <a:cubicBezTo>
                      <a:pt x="29" y="588"/>
                      <a:pt x="29" y="1062"/>
                      <a:pt x="0" y="1507"/>
                    </a:cubicBezTo>
                    <a:lnTo>
                      <a:pt x="121" y="1507"/>
                    </a:lnTo>
                    <a:cubicBezTo>
                      <a:pt x="149" y="1062"/>
                      <a:pt x="149" y="588"/>
                      <a:pt x="14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5" name="Google Shape;2635;p71"/>
              <p:cNvSpPr/>
              <p:nvPr/>
            </p:nvSpPr>
            <p:spPr>
              <a:xfrm>
                <a:off x="4084440" y="2333875"/>
                <a:ext cx="136497" cy="136463"/>
              </a:xfrm>
              <a:custGeom>
                <a:avLst/>
                <a:gdLst/>
                <a:ahLst/>
                <a:cxnLst/>
                <a:rect l="l" t="t" r="r" b="b"/>
                <a:pathLst>
                  <a:path w="3949" h="3948" extrusionOk="0">
                    <a:moveTo>
                      <a:pt x="1975" y="113"/>
                    </a:moveTo>
                    <a:cubicBezTo>
                      <a:pt x="3007" y="113"/>
                      <a:pt x="3828" y="941"/>
                      <a:pt x="3828" y="1974"/>
                    </a:cubicBezTo>
                    <a:cubicBezTo>
                      <a:pt x="3828" y="3007"/>
                      <a:pt x="3007" y="3827"/>
                      <a:pt x="1975" y="3827"/>
                    </a:cubicBezTo>
                    <a:cubicBezTo>
                      <a:pt x="942" y="3827"/>
                      <a:pt x="114" y="3007"/>
                      <a:pt x="114" y="1974"/>
                    </a:cubicBezTo>
                    <a:cubicBezTo>
                      <a:pt x="114" y="941"/>
                      <a:pt x="942" y="113"/>
                      <a:pt x="1975" y="113"/>
                    </a:cubicBezTo>
                    <a:close/>
                    <a:moveTo>
                      <a:pt x="1975" y="0"/>
                    </a:moveTo>
                    <a:cubicBezTo>
                      <a:pt x="885" y="0"/>
                      <a:pt x="1" y="884"/>
                      <a:pt x="1" y="1974"/>
                    </a:cubicBezTo>
                    <a:cubicBezTo>
                      <a:pt x="1" y="3063"/>
                      <a:pt x="885" y="3948"/>
                      <a:pt x="1975" y="3948"/>
                    </a:cubicBezTo>
                    <a:cubicBezTo>
                      <a:pt x="3064" y="3948"/>
                      <a:pt x="3948" y="3063"/>
                      <a:pt x="3948" y="1974"/>
                    </a:cubicBezTo>
                    <a:cubicBezTo>
                      <a:pt x="3948" y="884"/>
                      <a:pt x="3064" y="0"/>
                      <a:pt x="197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6" name="Google Shape;2636;p71"/>
              <p:cNvSpPr/>
              <p:nvPr/>
            </p:nvSpPr>
            <p:spPr>
              <a:xfrm>
                <a:off x="4115999" y="2365399"/>
                <a:ext cx="73381" cy="73381"/>
              </a:xfrm>
              <a:custGeom>
                <a:avLst/>
                <a:gdLst/>
                <a:ahLst/>
                <a:cxnLst/>
                <a:rect l="l" t="t" r="r" b="b"/>
                <a:pathLst>
                  <a:path w="2123" h="2123" extrusionOk="0">
                    <a:moveTo>
                      <a:pt x="1062" y="1"/>
                    </a:moveTo>
                    <a:cubicBezTo>
                      <a:pt x="467" y="1"/>
                      <a:pt x="0" y="468"/>
                      <a:pt x="0" y="1062"/>
                    </a:cubicBezTo>
                    <a:cubicBezTo>
                      <a:pt x="0" y="1649"/>
                      <a:pt x="467" y="2123"/>
                      <a:pt x="1062" y="2123"/>
                    </a:cubicBezTo>
                    <a:cubicBezTo>
                      <a:pt x="1649" y="2123"/>
                      <a:pt x="2123" y="1649"/>
                      <a:pt x="2123" y="1062"/>
                    </a:cubicBezTo>
                    <a:cubicBezTo>
                      <a:pt x="2123" y="468"/>
                      <a:pt x="1649" y="1"/>
                      <a:pt x="10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7" name="Google Shape;2637;p71"/>
              <p:cNvSpPr/>
              <p:nvPr/>
            </p:nvSpPr>
            <p:spPr>
              <a:xfrm>
                <a:off x="4310639" y="2415278"/>
                <a:ext cx="24507" cy="24507"/>
              </a:xfrm>
              <a:custGeom>
                <a:avLst/>
                <a:gdLst/>
                <a:ahLst/>
                <a:cxnLst/>
                <a:rect l="l" t="t" r="r" b="b"/>
                <a:pathLst>
                  <a:path w="709" h="709" extrusionOk="0">
                    <a:moveTo>
                      <a:pt x="616" y="121"/>
                    </a:moveTo>
                    <a:lnTo>
                      <a:pt x="616" y="616"/>
                    </a:lnTo>
                    <a:lnTo>
                      <a:pt x="114" y="616"/>
                    </a:lnTo>
                    <a:lnTo>
                      <a:pt x="114" y="121"/>
                    </a:lnTo>
                    <a:close/>
                    <a:moveTo>
                      <a:pt x="1" y="1"/>
                    </a:moveTo>
                    <a:lnTo>
                      <a:pt x="1" y="708"/>
                    </a:lnTo>
                    <a:lnTo>
                      <a:pt x="708" y="708"/>
                    </a:lnTo>
                    <a:lnTo>
                      <a:pt x="708"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8" name="Google Shape;2638;p71"/>
              <p:cNvSpPr/>
              <p:nvPr/>
            </p:nvSpPr>
            <p:spPr>
              <a:xfrm>
                <a:off x="4347314" y="2413342"/>
                <a:ext cx="46732" cy="26442"/>
              </a:xfrm>
              <a:custGeom>
                <a:avLst/>
                <a:gdLst/>
                <a:ahLst/>
                <a:cxnLst/>
                <a:rect l="l" t="t" r="r" b="b"/>
                <a:pathLst>
                  <a:path w="1352" h="765" extrusionOk="0">
                    <a:moveTo>
                      <a:pt x="708" y="142"/>
                    </a:moveTo>
                    <a:lnTo>
                      <a:pt x="1119" y="672"/>
                    </a:lnTo>
                    <a:lnTo>
                      <a:pt x="263" y="672"/>
                    </a:lnTo>
                    <a:lnTo>
                      <a:pt x="708" y="142"/>
                    </a:lnTo>
                    <a:close/>
                    <a:moveTo>
                      <a:pt x="708" y="0"/>
                    </a:moveTo>
                    <a:lnTo>
                      <a:pt x="1" y="764"/>
                    </a:lnTo>
                    <a:lnTo>
                      <a:pt x="1352" y="764"/>
                    </a:lnTo>
                    <a:lnTo>
                      <a:pt x="70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9" name="Google Shape;2639;p71"/>
              <p:cNvSpPr/>
              <p:nvPr/>
            </p:nvSpPr>
            <p:spPr>
              <a:xfrm>
                <a:off x="4402343" y="2413342"/>
                <a:ext cx="28412" cy="28378"/>
              </a:xfrm>
              <a:custGeom>
                <a:avLst/>
                <a:gdLst/>
                <a:ahLst/>
                <a:cxnLst/>
                <a:rect l="l" t="t" r="r" b="b"/>
                <a:pathLst>
                  <a:path w="822" h="821" extrusionOk="0">
                    <a:moveTo>
                      <a:pt x="736" y="0"/>
                    </a:moveTo>
                    <a:lnTo>
                      <a:pt x="1" y="736"/>
                    </a:lnTo>
                    <a:lnTo>
                      <a:pt x="85" y="821"/>
                    </a:lnTo>
                    <a:lnTo>
                      <a:pt x="821" y="57"/>
                    </a:lnTo>
                    <a:lnTo>
                      <a:pt x="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0" name="Google Shape;2640;p71"/>
              <p:cNvSpPr/>
              <p:nvPr/>
            </p:nvSpPr>
            <p:spPr>
              <a:xfrm>
                <a:off x="4417517" y="2413342"/>
                <a:ext cx="27652" cy="28378"/>
              </a:xfrm>
              <a:custGeom>
                <a:avLst/>
                <a:gdLst/>
                <a:ahLst/>
                <a:cxnLst/>
                <a:rect l="l" t="t" r="r" b="b"/>
                <a:pathLst>
                  <a:path w="800" h="821" extrusionOk="0">
                    <a:moveTo>
                      <a:pt x="736" y="0"/>
                    </a:moveTo>
                    <a:lnTo>
                      <a:pt x="0" y="736"/>
                    </a:lnTo>
                    <a:lnTo>
                      <a:pt x="57" y="821"/>
                    </a:lnTo>
                    <a:lnTo>
                      <a:pt x="800" y="57"/>
                    </a:lnTo>
                    <a:lnTo>
                      <a:pt x="736"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1" name="Google Shape;2641;p71"/>
              <p:cNvSpPr/>
              <p:nvPr/>
            </p:nvSpPr>
            <p:spPr>
              <a:xfrm>
                <a:off x="4455160" y="2412098"/>
                <a:ext cx="8365" cy="27687"/>
              </a:xfrm>
              <a:custGeom>
                <a:avLst/>
                <a:gdLst/>
                <a:ahLst/>
                <a:cxnLst/>
                <a:rect l="l" t="t" r="r" b="b"/>
                <a:pathLst>
                  <a:path w="242" h="801" extrusionOk="0">
                    <a:moveTo>
                      <a:pt x="1" y="1"/>
                    </a:moveTo>
                    <a:lnTo>
                      <a:pt x="1" y="64"/>
                    </a:lnTo>
                    <a:lnTo>
                      <a:pt x="29" y="64"/>
                    </a:lnTo>
                    <a:cubicBezTo>
                      <a:pt x="64" y="64"/>
                      <a:pt x="93" y="93"/>
                      <a:pt x="93" y="121"/>
                    </a:cubicBezTo>
                    <a:lnTo>
                      <a:pt x="93" y="298"/>
                    </a:lnTo>
                    <a:cubicBezTo>
                      <a:pt x="93" y="355"/>
                      <a:pt x="93" y="390"/>
                      <a:pt x="121" y="390"/>
                    </a:cubicBezTo>
                    <a:cubicBezTo>
                      <a:pt x="93" y="390"/>
                      <a:pt x="93" y="418"/>
                      <a:pt x="93" y="475"/>
                    </a:cubicBezTo>
                    <a:lnTo>
                      <a:pt x="93" y="652"/>
                    </a:lnTo>
                    <a:cubicBezTo>
                      <a:pt x="93" y="680"/>
                      <a:pt x="64" y="708"/>
                      <a:pt x="29" y="708"/>
                    </a:cubicBezTo>
                    <a:lnTo>
                      <a:pt x="1" y="708"/>
                    </a:lnTo>
                    <a:lnTo>
                      <a:pt x="1" y="800"/>
                    </a:lnTo>
                    <a:lnTo>
                      <a:pt x="29" y="800"/>
                    </a:lnTo>
                    <a:cubicBezTo>
                      <a:pt x="121" y="800"/>
                      <a:pt x="177" y="744"/>
                      <a:pt x="177" y="652"/>
                    </a:cubicBezTo>
                    <a:lnTo>
                      <a:pt x="177" y="475"/>
                    </a:lnTo>
                    <a:cubicBezTo>
                      <a:pt x="177" y="446"/>
                      <a:pt x="177" y="418"/>
                      <a:pt x="206" y="418"/>
                    </a:cubicBezTo>
                    <a:lnTo>
                      <a:pt x="241" y="418"/>
                    </a:lnTo>
                    <a:lnTo>
                      <a:pt x="241" y="355"/>
                    </a:lnTo>
                    <a:lnTo>
                      <a:pt x="206" y="355"/>
                    </a:lnTo>
                    <a:cubicBezTo>
                      <a:pt x="177" y="355"/>
                      <a:pt x="177" y="326"/>
                      <a:pt x="177" y="298"/>
                    </a:cubicBezTo>
                    <a:lnTo>
                      <a:pt x="177" y="121"/>
                    </a:lnTo>
                    <a:cubicBezTo>
                      <a:pt x="177" y="36"/>
                      <a:pt x="121" y="1"/>
                      <a:pt x="2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2" name="Google Shape;2642;p71"/>
              <p:cNvSpPr/>
              <p:nvPr/>
            </p:nvSpPr>
            <p:spPr>
              <a:xfrm>
                <a:off x="4472512" y="2411130"/>
                <a:ext cx="19356" cy="30590"/>
              </a:xfrm>
              <a:custGeom>
                <a:avLst/>
                <a:gdLst/>
                <a:ahLst/>
                <a:cxnLst/>
                <a:rect l="l" t="t" r="r" b="b"/>
                <a:pathLst>
                  <a:path w="560" h="885" extrusionOk="0">
                    <a:moveTo>
                      <a:pt x="270" y="121"/>
                    </a:moveTo>
                    <a:cubicBezTo>
                      <a:pt x="355" y="121"/>
                      <a:pt x="447" y="269"/>
                      <a:pt x="447" y="446"/>
                    </a:cubicBezTo>
                    <a:cubicBezTo>
                      <a:pt x="447" y="651"/>
                      <a:pt x="355" y="772"/>
                      <a:pt x="270" y="772"/>
                    </a:cubicBezTo>
                    <a:cubicBezTo>
                      <a:pt x="178" y="772"/>
                      <a:pt x="93" y="651"/>
                      <a:pt x="93" y="446"/>
                    </a:cubicBezTo>
                    <a:cubicBezTo>
                      <a:pt x="93" y="269"/>
                      <a:pt x="178" y="121"/>
                      <a:pt x="270" y="121"/>
                    </a:cubicBezTo>
                    <a:close/>
                    <a:moveTo>
                      <a:pt x="270" y="1"/>
                    </a:moveTo>
                    <a:cubicBezTo>
                      <a:pt x="121" y="1"/>
                      <a:pt x="1" y="206"/>
                      <a:pt x="1" y="446"/>
                    </a:cubicBezTo>
                    <a:cubicBezTo>
                      <a:pt x="1" y="708"/>
                      <a:pt x="121" y="885"/>
                      <a:pt x="270" y="885"/>
                    </a:cubicBezTo>
                    <a:cubicBezTo>
                      <a:pt x="447" y="885"/>
                      <a:pt x="560" y="708"/>
                      <a:pt x="560" y="446"/>
                    </a:cubicBezTo>
                    <a:cubicBezTo>
                      <a:pt x="560" y="206"/>
                      <a:pt x="447" y="1"/>
                      <a:pt x="270"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3" name="Google Shape;2643;p71"/>
              <p:cNvSpPr/>
              <p:nvPr/>
            </p:nvSpPr>
            <p:spPr>
              <a:xfrm>
                <a:off x="4496016" y="2411130"/>
                <a:ext cx="19322" cy="30590"/>
              </a:xfrm>
              <a:custGeom>
                <a:avLst/>
                <a:gdLst/>
                <a:ahLst/>
                <a:cxnLst/>
                <a:rect l="l" t="t" r="r" b="b"/>
                <a:pathLst>
                  <a:path w="559" h="885" extrusionOk="0">
                    <a:moveTo>
                      <a:pt x="262" y="121"/>
                    </a:moveTo>
                    <a:cubicBezTo>
                      <a:pt x="354" y="121"/>
                      <a:pt x="439" y="269"/>
                      <a:pt x="439" y="446"/>
                    </a:cubicBezTo>
                    <a:cubicBezTo>
                      <a:pt x="439" y="651"/>
                      <a:pt x="354" y="772"/>
                      <a:pt x="262" y="772"/>
                    </a:cubicBezTo>
                    <a:cubicBezTo>
                      <a:pt x="205" y="772"/>
                      <a:pt x="85" y="651"/>
                      <a:pt x="85" y="446"/>
                    </a:cubicBezTo>
                    <a:cubicBezTo>
                      <a:pt x="85" y="269"/>
                      <a:pt x="205" y="121"/>
                      <a:pt x="262" y="121"/>
                    </a:cubicBezTo>
                    <a:close/>
                    <a:moveTo>
                      <a:pt x="262" y="1"/>
                    </a:moveTo>
                    <a:cubicBezTo>
                      <a:pt x="120" y="1"/>
                      <a:pt x="0" y="206"/>
                      <a:pt x="0" y="446"/>
                    </a:cubicBezTo>
                    <a:cubicBezTo>
                      <a:pt x="0" y="708"/>
                      <a:pt x="120" y="885"/>
                      <a:pt x="262" y="885"/>
                    </a:cubicBezTo>
                    <a:cubicBezTo>
                      <a:pt x="439" y="885"/>
                      <a:pt x="559" y="708"/>
                      <a:pt x="559" y="446"/>
                    </a:cubicBezTo>
                    <a:cubicBezTo>
                      <a:pt x="559" y="206"/>
                      <a:pt x="439" y="1"/>
                      <a:pt x="26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4" name="Google Shape;2644;p71"/>
              <p:cNvSpPr/>
              <p:nvPr/>
            </p:nvSpPr>
            <p:spPr>
              <a:xfrm>
                <a:off x="4113786" y="2557862"/>
                <a:ext cx="75594" cy="234524"/>
              </a:xfrm>
              <a:custGeom>
                <a:avLst/>
                <a:gdLst/>
                <a:ahLst/>
                <a:cxnLst/>
                <a:rect l="l" t="t" r="r" b="b"/>
                <a:pathLst>
                  <a:path w="2187" h="6785" extrusionOk="0">
                    <a:moveTo>
                      <a:pt x="1126" y="120"/>
                    </a:moveTo>
                    <a:cubicBezTo>
                      <a:pt x="1656" y="120"/>
                      <a:pt x="2067" y="531"/>
                      <a:pt x="2067" y="1061"/>
                    </a:cubicBezTo>
                    <a:lnTo>
                      <a:pt x="2067" y="5723"/>
                    </a:lnTo>
                    <a:cubicBezTo>
                      <a:pt x="2067" y="6254"/>
                      <a:pt x="1656" y="6664"/>
                      <a:pt x="1126" y="6664"/>
                    </a:cubicBezTo>
                    <a:lnTo>
                      <a:pt x="1062" y="6664"/>
                    </a:lnTo>
                    <a:cubicBezTo>
                      <a:pt x="567" y="6664"/>
                      <a:pt x="121" y="6254"/>
                      <a:pt x="121" y="5723"/>
                    </a:cubicBezTo>
                    <a:lnTo>
                      <a:pt x="121" y="1061"/>
                    </a:lnTo>
                    <a:cubicBezTo>
                      <a:pt x="121" y="531"/>
                      <a:pt x="567" y="120"/>
                      <a:pt x="1062" y="120"/>
                    </a:cubicBezTo>
                    <a:close/>
                    <a:moveTo>
                      <a:pt x="1062" y="0"/>
                    </a:moveTo>
                    <a:cubicBezTo>
                      <a:pt x="475" y="0"/>
                      <a:pt x="1" y="474"/>
                      <a:pt x="1" y="1061"/>
                    </a:cubicBezTo>
                    <a:lnTo>
                      <a:pt x="1" y="5723"/>
                    </a:lnTo>
                    <a:cubicBezTo>
                      <a:pt x="1" y="6310"/>
                      <a:pt x="475" y="6784"/>
                      <a:pt x="1062" y="6784"/>
                    </a:cubicBezTo>
                    <a:lnTo>
                      <a:pt x="1126" y="6784"/>
                    </a:lnTo>
                    <a:cubicBezTo>
                      <a:pt x="1713" y="6784"/>
                      <a:pt x="2187" y="6310"/>
                      <a:pt x="2187" y="5723"/>
                    </a:cubicBezTo>
                    <a:lnTo>
                      <a:pt x="2187" y="1061"/>
                    </a:lnTo>
                    <a:cubicBezTo>
                      <a:pt x="2187" y="474"/>
                      <a:pt x="1713" y="0"/>
                      <a:pt x="112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5" name="Google Shape;2645;p71"/>
              <p:cNvSpPr/>
              <p:nvPr/>
            </p:nvSpPr>
            <p:spPr>
              <a:xfrm>
                <a:off x="4258549" y="2313309"/>
                <a:ext cx="92703" cy="4217"/>
              </a:xfrm>
              <a:custGeom>
                <a:avLst/>
                <a:gdLst/>
                <a:ahLst/>
                <a:cxnLst/>
                <a:rect l="l" t="t" r="r" b="b"/>
                <a:pathLst>
                  <a:path w="2682" h="122" extrusionOk="0">
                    <a:moveTo>
                      <a:pt x="1" y="1"/>
                    </a:moveTo>
                    <a:lnTo>
                      <a:pt x="1" y="121"/>
                    </a:lnTo>
                    <a:lnTo>
                      <a:pt x="2682" y="121"/>
                    </a:lnTo>
                    <a:lnTo>
                      <a:pt x="2682"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6" name="Google Shape;2646;p71"/>
              <p:cNvSpPr/>
              <p:nvPr/>
            </p:nvSpPr>
            <p:spPr>
              <a:xfrm>
                <a:off x="4095466" y="2313309"/>
                <a:ext cx="137707" cy="6153"/>
              </a:xfrm>
              <a:custGeom>
                <a:avLst/>
                <a:gdLst/>
                <a:ahLst/>
                <a:cxnLst/>
                <a:rect l="l" t="t" r="r" b="b"/>
                <a:pathLst>
                  <a:path w="3984" h="178" extrusionOk="0">
                    <a:moveTo>
                      <a:pt x="3983" y="1"/>
                    </a:moveTo>
                    <a:lnTo>
                      <a:pt x="0" y="64"/>
                    </a:lnTo>
                    <a:lnTo>
                      <a:pt x="0" y="178"/>
                    </a:lnTo>
                    <a:lnTo>
                      <a:pt x="3983" y="121"/>
                    </a:lnTo>
                    <a:lnTo>
                      <a:pt x="398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47" name="Google Shape;2647;p71"/>
            <p:cNvGrpSpPr/>
            <p:nvPr/>
          </p:nvGrpSpPr>
          <p:grpSpPr>
            <a:xfrm>
              <a:off x="3788953" y="1869154"/>
              <a:ext cx="2304469" cy="1767886"/>
              <a:chOff x="4687475" y="2211500"/>
              <a:chExt cx="547575" cy="420075"/>
            </a:xfrm>
          </p:grpSpPr>
          <p:sp>
            <p:nvSpPr>
              <p:cNvPr id="2648" name="Google Shape;2648;p71"/>
              <p:cNvSpPr/>
              <p:nvPr/>
            </p:nvSpPr>
            <p:spPr>
              <a:xfrm>
                <a:off x="4687475" y="2211500"/>
                <a:ext cx="547575" cy="420075"/>
              </a:xfrm>
              <a:custGeom>
                <a:avLst/>
                <a:gdLst/>
                <a:ahLst/>
                <a:cxnLst/>
                <a:rect l="l" t="t" r="r" b="b"/>
                <a:pathLst>
                  <a:path w="21903" h="16803" extrusionOk="0">
                    <a:moveTo>
                      <a:pt x="12239" y="1"/>
                    </a:moveTo>
                    <a:lnTo>
                      <a:pt x="8879" y="3276"/>
                    </a:lnTo>
                    <a:lnTo>
                      <a:pt x="0" y="3276"/>
                    </a:lnTo>
                    <a:lnTo>
                      <a:pt x="0" y="16802"/>
                    </a:lnTo>
                    <a:lnTo>
                      <a:pt x="18542" y="16802"/>
                    </a:lnTo>
                    <a:lnTo>
                      <a:pt x="21903" y="13209"/>
                    </a:lnTo>
                    <a:lnTo>
                      <a:pt x="1223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9" name="Google Shape;2649;p71"/>
              <p:cNvSpPr/>
              <p:nvPr/>
            </p:nvSpPr>
            <p:spPr>
              <a:xfrm>
                <a:off x="4910850" y="2289675"/>
                <a:ext cx="252750" cy="331650"/>
              </a:xfrm>
              <a:custGeom>
                <a:avLst/>
                <a:gdLst/>
                <a:ahLst/>
                <a:cxnLst/>
                <a:rect l="l" t="t" r="r" b="b"/>
                <a:pathLst>
                  <a:path w="10110" h="13266" extrusionOk="0">
                    <a:moveTo>
                      <a:pt x="0" y="1"/>
                    </a:moveTo>
                    <a:lnTo>
                      <a:pt x="0" y="13265"/>
                    </a:lnTo>
                    <a:lnTo>
                      <a:pt x="10110" y="13265"/>
                    </a:lnTo>
                    <a:lnTo>
                      <a:pt x="10110" y="13145"/>
                    </a:lnTo>
                    <a:lnTo>
                      <a:pt x="121" y="13145"/>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0" name="Google Shape;2650;p71"/>
              <p:cNvSpPr/>
              <p:nvPr/>
            </p:nvSpPr>
            <p:spPr>
              <a:xfrm>
                <a:off x="4938075" y="2261725"/>
                <a:ext cx="252050" cy="331650"/>
              </a:xfrm>
              <a:custGeom>
                <a:avLst/>
                <a:gdLst/>
                <a:ahLst/>
                <a:cxnLst/>
                <a:rect l="l" t="t" r="r" b="b"/>
                <a:pathLst>
                  <a:path w="10082" h="13266" extrusionOk="0">
                    <a:moveTo>
                      <a:pt x="1" y="1"/>
                    </a:moveTo>
                    <a:lnTo>
                      <a:pt x="1" y="13265"/>
                    </a:lnTo>
                    <a:lnTo>
                      <a:pt x="10082" y="13265"/>
                    </a:lnTo>
                    <a:lnTo>
                      <a:pt x="10082" y="13145"/>
                    </a:lnTo>
                    <a:lnTo>
                      <a:pt x="121" y="13145"/>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1" name="Google Shape;2651;p71"/>
              <p:cNvSpPr/>
              <p:nvPr/>
            </p:nvSpPr>
            <p:spPr>
              <a:xfrm>
                <a:off x="4964600" y="2232900"/>
                <a:ext cx="252775" cy="332350"/>
              </a:xfrm>
              <a:custGeom>
                <a:avLst/>
                <a:gdLst/>
                <a:ahLst/>
                <a:cxnLst/>
                <a:rect l="l" t="t" r="r" b="b"/>
                <a:pathLst>
                  <a:path w="10111" h="13294" extrusionOk="0">
                    <a:moveTo>
                      <a:pt x="1" y="1"/>
                    </a:moveTo>
                    <a:lnTo>
                      <a:pt x="1" y="13294"/>
                    </a:lnTo>
                    <a:lnTo>
                      <a:pt x="10110" y="13294"/>
                    </a:lnTo>
                    <a:lnTo>
                      <a:pt x="10110" y="13180"/>
                    </a:lnTo>
                    <a:lnTo>
                      <a:pt x="121" y="13180"/>
                    </a:lnTo>
                    <a:lnTo>
                      <a:pt x="121"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71"/>
              <p:cNvSpPr/>
              <p:nvPr/>
            </p:nvSpPr>
            <p:spPr>
              <a:xfrm>
                <a:off x="4993450" y="2211500"/>
                <a:ext cx="241600" cy="330225"/>
              </a:xfrm>
              <a:custGeom>
                <a:avLst/>
                <a:gdLst/>
                <a:ahLst/>
                <a:cxnLst/>
                <a:rect l="l" t="t" r="r" b="b"/>
                <a:pathLst>
                  <a:path w="9664" h="13209" extrusionOk="0">
                    <a:moveTo>
                      <a:pt x="0" y="1"/>
                    </a:moveTo>
                    <a:lnTo>
                      <a:pt x="0" y="13209"/>
                    </a:lnTo>
                    <a:lnTo>
                      <a:pt x="9664" y="13209"/>
                    </a:lnTo>
                    <a:lnTo>
                      <a:pt x="9664"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3" name="Google Shape;2653;p71"/>
              <p:cNvSpPr/>
              <p:nvPr/>
            </p:nvSpPr>
            <p:spPr>
              <a:xfrm>
                <a:off x="5011125" y="2285250"/>
                <a:ext cx="5150" cy="19125"/>
              </a:xfrm>
              <a:custGeom>
                <a:avLst/>
                <a:gdLst/>
                <a:ahLst/>
                <a:cxnLst/>
                <a:rect l="l" t="t" r="r" b="b"/>
                <a:pathLst>
                  <a:path w="206" h="765" extrusionOk="0">
                    <a:moveTo>
                      <a:pt x="177" y="1"/>
                    </a:moveTo>
                    <a:cubicBezTo>
                      <a:pt x="114" y="57"/>
                      <a:pt x="85" y="121"/>
                      <a:pt x="57" y="178"/>
                    </a:cubicBezTo>
                    <a:cubicBezTo>
                      <a:pt x="29" y="270"/>
                      <a:pt x="0" y="326"/>
                      <a:pt x="0" y="383"/>
                    </a:cubicBezTo>
                    <a:cubicBezTo>
                      <a:pt x="0" y="475"/>
                      <a:pt x="29" y="531"/>
                      <a:pt x="57" y="588"/>
                    </a:cubicBezTo>
                    <a:cubicBezTo>
                      <a:pt x="85" y="652"/>
                      <a:pt x="114" y="708"/>
                      <a:pt x="177" y="765"/>
                    </a:cubicBezTo>
                    <a:lnTo>
                      <a:pt x="206" y="765"/>
                    </a:lnTo>
                    <a:cubicBezTo>
                      <a:pt x="177" y="737"/>
                      <a:pt x="177" y="708"/>
                      <a:pt x="142" y="652"/>
                    </a:cubicBezTo>
                    <a:cubicBezTo>
                      <a:pt x="114" y="623"/>
                      <a:pt x="114" y="560"/>
                      <a:pt x="114" y="531"/>
                    </a:cubicBezTo>
                    <a:cubicBezTo>
                      <a:pt x="85" y="475"/>
                      <a:pt x="85" y="447"/>
                      <a:pt x="85" y="383"/>
                    </a:cubicBezTo>
                    <a:cubicBezTo>
                      <a:pt x="85" y="355"/>
                      <a:pt x="85" y="298"/>
                      <a:pt x="114" y="270"/>
                    </a:cubicBezTo>
                    <a:cubicBezTo>
                      <a:pt x="114" y="206"/>
                      <a:pt x="114" y="178"/>
                      <a:pt x="142" y="121"/>
                    </a:cubicBezTo>
                    <a:cubicBezTo>
                      <a:pt x="177" y="93"/>
                      <a:pt x="177"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4" name="Google Shape;2654;p71"/>
              <p:cNvSpPr/>
              <p:nvPr/>
            </p:nvSpPr>
            <p:spPr>
              <a:xfrm>
                <a:off x="5019075" y="2285250"/>
                <a:ext cx="4450" cy="19125"/>
              </a:xfrm>
              <a:custGeom>
                <a:avLst/>
                <a:gdLst/>
                <a:ahLst/>
                <a:cxnLst/>
                <a:rect l="l" t="t" r="r" b="b"/>
                <a:pathLst>
                  <a:path w="178" h="765" extrusionOk="0">
                    <a:moveTo>
                      <a:pt x="149" y="1"/>
                    </a:moveTo>
                    <a:cubicBezTo>
                      <a:pt x="93" y="57"/>
                      <a:pt x="65" y="121"/>
                      <a:pt x="36" y="178"/>
                    </a:cubicBezTo>
                    <a:cubicBezTo>
                      <a:pt x="1" y="270"/>
                      <a:pt x="1" y="326"/>
                      <a:pt x="1" y="383"/>
                    </a:cubicBezTo>
                    <a:cubicBezTo>
                      <a:pt x="1" y="475"/>
                      <a:pt x="1" y="531"/>
                      <a:pt x="36" y="588"/>
                    </a:cubicBezTo>
                    <a:cubicBezTo>
                      <a:pt x="65" y="652"/>
                      <a:pt x="93" y="708"/>
                      <a:pt x="149" y="765"/>
                    </a:cubicBezTo>
                    <a:lnTo>
                      <a:pt x="178" y="765"/>
                    </a:lnTo>
                    <a:cubicBezTo>
                      <a:pt x="178" y="737"/>
                      <a:pt x="149" y="708"/>
                      <a:pt x="121" y="652"/>
                    </a:cubicBezTo>
                    <a:cubicBezTo>
                      <a:pt x="121" y="623"/>
                      <a:pt x="93" y="560"/>
                      <a:pt x="93" y="531"/>
                    </a:cubicBezTo>
                    <a:cubicBezTo>
                      <a:pt x="65" y="475"/>
                      <a:pt x="65" y="447"/>
                      <a:pt x="65" y="383"/>
                    </a:cubicBezTo>
                    <a:cubicBezTo>
                      <a:pt x="65" y="355"/>
                      <a:pt x="65" y="298"/>
                      <a:pt x="93" y="270"/>
                    </a:cubicBezTo>
                    <a:cubicBezTo>
                      <a:pt x="93" y="206"/>
                      <a:pt x="121" y="178"/>
                      <a:pt x="121" y="121"/>
                    </a:cubicBezTo>
                    <a:cubicBezTo>
                      <a:pt x="149" y="93"/>
                      <a:pt x="178" y="29"/>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71"/>
              <p:cNvSpPr/>
              <p:nvPr/>
            </p:nvSpPr>
            <p:spPr>
              <a:xfrm>
                <a:off x="5027225" y="2289675"/>
                <a:ext cx="2325" cy="11175"/>
              </a:xfrm>
              <a:custGeom>
                <a:avLst/>
                <a:gdLst/>
                <a:ahLst/>
                <a:cxnLst/>
                <a:rect l="l" t="t" r="r" b="b"/>
                <a:pathLst>
                  <a:path w="93" h="447" extrusionOk="0">
                    <a:moveTo>
                      <a:pt x="0" y="1"/>
                    </a:moveTo>
                    <a:lnTo>
                      <a:pt x="0" y="93"/>
                    </a:lnTo>
                    <a:lnTo>
                      <a:pt x="92" y="93"/>
                    </a:lnTo>
                    <a:lnTo>
                      <a:pt x="92" y="1"/>
                    </a:lnTo>
                    <a:close/>
                    <a:moveTo>
                      <a:pt x="0" y="354"/>
                    </a:moveTo>
                    <a:lnTo>
                      <a:pt x="0" y="446"/>
                    </a:lnTo>
                    <a:lnTo>
                      <a:pt x="92" y="446"/>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6" name="Google Shape;2656;p71"/>
              <p:cNvSpPr/>
              <p:nvPr/>
            </p:nvSpPr>
            <p:spPr>
              <a:xfrm>
                <a:off x="5036775" y="2285975"/>
                <a:ext cx="9750" cy="15575"/>
              </a:xfrm>
              <a:custGeom>
                <a:avLst/>
                <a:gdLst/>
                <a:ahLst/>
                <a:cxnLst/>
                <a:rect l="l" t="t" r="r" b="b"/>
                <a:pathLst>
                  <a:path w="390" h="623" extrusionOk="0">
                    <a:moveTo>
                      <a:pt x="269" y="92"/>
                    </a:moveTo>
                    <a:cubicBezTo>
                      <a:pt x="297" y="120"/>
                      <a:pt x="297" y="149"/>
                      <a:pt x="297" y="177"/>
                    </a:cubicBezTo>
                    <a:cubicBezTo>
                      <a:pt x="326" y="205"/>
                      <a:pt x="326" y="241"/>
                      <a:pt x="326" y="297"/>
                    </a:cubicBezTo>
                    <a:lnTo>
                      <a:pt x="326" y="326"/>
                    </a:lnTo>
                    <a:cubicBezTo>
                      <a:pt x="326" y="382"/>
                      <a:pt x="326" y="418"/>
                      <a:pt x="297" y="446"/>
                    </a:cubicBezTo>
                    <a:cubicBezTo>
                      <a:pt x="297" y="474"/>
                      <a:pt x="297" y="502"/>
                      <a:pt x="269" y="531"/>
                    </a:cubicBezTo>
                    <a:cubicBezTo>
                      <a:pt x="269" y="531"/>
                      <a:pt x="241" y="559"/>
                      <a:pt x="212" y="559"/>
                    </a:cubicBezTo>
                    <a:cubicBezTo>
                      <a:pt x="177" y="559"/>
                      <a:pt x="149" y="531"/>
                      <a:pt x="121" y="531"/>
                    </a:cubicBezTo>
                    <a:cubicBezTo>
                      <a:pt x="92" y="502"/>
                      <a:pt x="92" y="474"/>
                      <a:pt x="92" y="446"/>
                    </a:cubicBezTo>
                    <a:cubicBezTo>
                      <a:pt x="92" y="418"/>
                      <a:pt x="64" y="382"/>
                      <a:pt x="64" y="326"/>
                    </a:cubicBezTo>
                    <a:lnTo>
                      <a:pt x="64" y="297"/>
                    </a:lnTo>
                    <a:cubicBezTo>
                      <a:pt x="64" y="241"/>
                      <a:pt x="92" y="205"/>
                      <a:pt x="92" y="177"/>
                    </a:cubicBezTo>
                    <a:cubicBezTo>
                      <a:pt x="92" y="149"/>
                      <a:pt x="92" y="120"/>
                      <a:pt x="121" y="92"/>
                    </a:cubicBezTo>
                    <a:close/>
                    <a:moveTo>
                      <a:pt x="212" y="0"/>
                    </a:moveTo>
                    <a:cubicBezTo>
                      <a:pt x="177" y="0"/>
                      <a:pt x="149" y="28"/>
                      <a:pt x="121" y="28"/>
                    </a:cubicBezTo>
                    <a:cubicBezTo>
                      <a:pt x="92" y="28"/>
                      <a:pt x="64" y="64"/>
                      <a:pt x="64" y="92"/>
                    </a:cubicBezTo>
                    <a:cubicBezTo>
                      <a:pt x="36" y="92"/>
                      <a:pt x="36" y="120"/>
                      <a:pt x="0" y="177"/>
                    </a:cubicBezTo>
                    <a:lnTo>
                      <a:pt x="0" y="326"/>
                    </a:lnTo>
                    <a:lnTo>
                      <a:pt x="0" y="474"/>
                    </a:lnTo>
                    <a:cubicBezTo>
                      <a:pt x="36" y="502"/>
                      <a:pt x="36" y="531"/>
                      <a:pt x="64" y="559"/>
                    </a:cubicBezTo>
                    <a:cubicBezTo>
                      <a:pt x="64" y="594"/>
                      <a:pt x="92" y="594"/>
                      <a:pt x="121" y="594"/>
                    </a:cubicBezTo>
                    <a:cubicBezTo>
                      <a:pt x="149" y="623"/>
                      <a:pt x="177" y="623"/>
                      <a:pt x="212" y="623"/>
                    </a:cubicBezTo>
                    <a:cubicBezTo>
                      <a:pt x="241" y="623"/>
                      <a:pt x="269" y="623"/>
                      <a:pt x="297" y="594"/>
                    </a:cubicBezTo>
                    <a:cubicBezTo>
                      <a:pt x="297" y="594"/>
                      <a:pt x="326" y="594"/>
                      <a:pt x="354" y="559"/>
                    </a:cubicBezTo>
                    <a:cubicBezTo>
                      <a:pt x="354" y="531"/>
                      <a:pt x="389" y="502"/>
                      <a:pt x="389" y="474"/>
                    </a:cubicBezTo>
                    <a:lnTo>
                      <a:pt x="389" y="326"/>
                    </a:lnTo>
                    <a:lnTo>
                      <a:pt x="389" y="177"/>
                    </a:lnTo>
                    <a:cubicBezTo>
                      <a:pt x="389" y="120"/>
                      <a:pt x="354" y="92"/>
                      <a:pt x="354" y="92"/>
                    </a:cubicBezTo>
                    <a:cubicBezTo>
                      <a:pt x="326" y="64"/>
                      <a:pt x="297" y="28"/>
                      <a:pt x="297" y="28"/>
                    </a:cubicBezTo>
                    <a:cubicBezTo>
                      <a:pt x="269" y="28"/>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7" name="Google Shape;2657;p71"/>
              <p:cNvSpPr/>
              <p:nvPr/>
            </p:nvSpPr>
            <p:spPr>
              <a:xfrm>
                <a:off x="5048625" y="2285975"/>
                <a:ext cx="10275" cy="15575"/>
              </a:xfrm>
              <a:custGeom>
                <a:avLst/>
                <a:gdLst/>
                <a:ahLst/>
                <a:cxnLst/>
                <a:rect l="l" t="t" r="r" b="b"/>
                <a:pathLst>
                  <a:path w="411" h="623" extrusionOk="0">
                    <a:moveTo>
                      <a:pt x="297" y="92"/>
                    </a:moveTo>
                    <a:cubicBezTo>
                      <a:pt x="297" y="120"/>
                      <a:pt x="326" y="149"/>
                      <a:pt x="326" y="177"/>
                    </a:cubicBezTo>
                    <a:lnTo>
                      <a:pt x="326" y="297"/>
                    </a:lnTo>
                    <a:lnTo>
                      <a:pt x="326" y="326"/>
                    </a:lnTo>
                    <a:lnTo>
                      <a:pt x="326" y="446"/>
                    </a:lnTo>
                    <a:cubicBezTo>
                      <a:pt x="326" y="474"/>
                      <a:pt x="297" y="502"/>
                      <a:pt x="297" y="531"/>
                    </a:cubicBezTo>
                    <a:cubicBezTo>
                      <a:pt x="269" y="531"/>
                      <a:pt x="234" y="559"/>
                      <a:pt x="205" y="559"/>
                    </a:cubicBezTo>
                    <a:cubicBezTo>
                      <a:pt x="177" y="559"/>
                      <a:pt x="149" y="531"/>
                      <a:pt x="149" y="531"/>
                    </a:cubicBezTo>
                    <a:cubicBezTo>
                      <a:pt x="121" y="502"/>
                      <a:pt x="121" y="474"/>
                      <a:pt x="92" y="446"/>
                    </a:cubicBezTo>
                    <a:lnTo>
                      <a:pt x="92" y="326"/>
                    </a:lnTo>
                    <a:lnTo>
                      <a:pt x="92" y="297"/>
                    </a:lnTo>
                    <a:lnTo>
                      <a:pt x="92" y="177"/>
                    </a:lnTo>
                    <a:cubicBezTo>
                      <a:pt x="121" y="149"/>
                      <a:pt x="121" y="120"/>
                      <a:pt x="149" y="92"/>
                    </a:cubicBezTo>
                    <a:close/>
                    <a:moveTo>
                      <a:pt x="205" y="0"/>
                    </a:moveTo>
                    <a:cubicBezTo>
                      <a:pt x="177" y="0"/>
                      <a:pt x="149" y="28"/>
                      <a:pt x="121" y="28"/>
                    </a:cubicBezTo>
                    <a:cubicBezTo>
                      <a:pt x="92" y="28"/>
                      <a:pt x="92" y="64"/>
                      <a:pt x="57" y="92"/>
                    </a:cubicBezTo>
                    <a:cubicBezTo>
                      <a:pt x="57" y="92"/>
                      <a:pt x="29" y="120"/>
                      <a:pt x="29" y="177"/>
                    </a:cubicBezTo>
                    <a:cubicBezTo>
                      <a:pt x="0" y="205"/>
                      <a:pt x="0" y="269"/>
                      <a:pt x="0" y="326"/>
                    </a:cubicBezTo>
                    <a:cubicBezTo>
                      <a:pt x="0" y="382"/>
                      <a:pt x="0" y="418"/>
                      <a:pt x="29" y="474"/>
                    </a:cubicBezTo>
                    <a:cubicBezTo>
                      <a:pt x="29" y="502"/>
                      <a:pt x="57" y="531"/>
                      <a:pt x="57" y="559"/>
                    </a:cubicBezTo>
                    <a:cubicBezTo>
                      <a:pt x="92" y="594"/>
                      <a:pt x="92" y="594"/>
                      <a:pt x="121" y="594"/>
                    </a:cubicBezTo>
                    <a:cubicBezTo>
                      <a:pt x="149" y="623"/>
                      <a:pt x="177" y="623"/>
                      <a:pt x="205" y="623"/>
                    </a:cubicBezTo>
                    <a:cubicBezTo>
                      <a:pt x="234" y="623"/>
                      <a:pt x="269" y="623"/>
                      <a:pt x="297" y="594"/>
                    </a:cubicBezTo>
                    <a:cubicBezTo>
                      <a:pt x="326" y="594"/>
                      <a:pt x="354" y="594"/>
                      <a:pt x="354" y="559"/>
                    </a:cubicBezTo>
                    <a:cubicBezTo>
                      <a:pt x="382" y="531"/>
                      <a:pt x="382" y="502"/>
                      <a:pt x="411" y="474"/>
                    </a:cubicBezTo>
                    <a:lnTo>
                      <a:pt x="411" y="326"/>
                    </a:lnTo>
                    <a:lnTo>
                      <a:pt x="411" y="177"/>
                    </a:lnTo>
                    <a:cubicBezTo>
                      <a:pt x="382" y="120"/>
                      <a:pt x="382" y="92"/>
                      <a:pt x="354" y="92"/>
                    </a:cubicBezTo>
                    <a:cubicBezTo>
                      <a:pt x="354" y="64"/>
                      <a:pt x="326" y="28"/>
                      <a:pt x="297" y="28"/>
                    </a:cubicBezTo>
                    <a:cubicBezTo>
                      <a:pt x="269" y="28"/>
                      <a:pt x="234"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71"/>
              <p:cNvSpPr/>
              <p:nvPr/>
            </p:nvSpPr>
            <p:spPr>
              <a:xfrm>
                <a:off x="5065600" y="2294100"/>
                <a:ext cx="5150" cy="2325"/>
              </a:xfrm>
              <a:custGeom>
                <a:avLst/>
                <a:gdLst/>
                <a:ahLst/>
                <a:cxnLst/>
                <a:rect l="l" t="t" r="r" b="b"/>
                <a:pathLst>
                  <a:path w="206" h="93" extrusionOk="0">
                    <a:moveTo>
                      <a:pt x="0" y="1"/>
                    </a:moveTo>
                    <a:lnTo>
                      <a:pt x="0" y="93"/>
                    </a:lnTo>
                    <a:lnTo>
                      <a:pt x="206" y="9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9" name="Google Shape;2659;p71"/>
              <p:cNvSpPr/>
              <p:nvPr/>
            </p:nvSpPr>
            <p:spPr>
              <a:xfrm>
                <a:off x="5077450" y="2292675"/>
                <a:ext cx="10275" cy="5875"/>
              </a:xfrm>
              <a:custGeom>
                <a:avLst/>
                <a:gdLst/>
                <a:ahLst/>
                <a:cxnLst/>
                <a:rect l="l" t="t" r="r" b="b"/>
                <a:pathLst>
                  <a:path w="411" h="235" extrusionOk="0">
                    <a:moveTo>
                      <a:pt x="0" y="1"/>
                    </a:moveTo>
                    <a:lnTo>
                      <a:pt x="0" y="58"/>
                    </a:lnTo>
                    <a:lnTo>
                      <a:pt x="411" y="58"/>
                    </a:lnTo>
                    <a:lnTo>
                      <a:pt x="411" y="1"/>
                    </a:lnTo>
                    <a:close/>
                    <a:moveTo>
                      <a:pt x="0" y="178"/>
                    </a:moveTo>
                    <a:lnTo>
                      <a:pt x="0" y="234"/>
                    </a:lnTo>
                    <a:lnTo>
                      <a:pt x="411" y="234"/>
                    </a:lnTo>
                    <a:lnTo>
                      <a:pt x="411" y="178"/>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0" name="Google Shape;2660;p71"/>
              <p:cNvSpPr/>
              <p:nvPr/>
            </p:nvSpPr>
            <p:spPr>
              <a:xfrm>
                <a:off x="5090700" y="2290400"/>
                <a:ext cx="10300" cy="10450"/>
              </a:xfrm>
              <a:custGeom>
                <a:avLst/>
                <a:gdLst/>
                <a:ahLst/>
                <a:cxnLst/>
                <a:rect l="l" t="t" r="r" b="b"/>
                <a:pathLst>
                  <a:path w="412" h="418" extrusionOk="0">
                    <a:moveTo>
                      <a:pt x="1" y="0"/>
                    </a:moveTo>
                    <a:lnTo>
                      <a:pt x="1" y="64"/>
                    </a:lnTo>
                    <a:lnTo>
                      <a:pt x="355" y="205"/>
                    </a:lnTo>
                    <a:lnTo>
                      <a:pt x="1" y="354"/>
                    </a:lnTo>
                    <a:lnTo>
                      <a:pt x="1" y="417"/>
                    </a:lnTo>
                    <a:lnTo>
                      <a:pt x="411" y="269"/>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1" name="Google Shape;2661;p71"/>
              <p:cNvSpPr/>
              <p:nvPr/>
            </p:nvSpPr>
            <p:spPr>
              <a:xfrm>
                <a:off x="5103975" y="2290400"/>
                <a:ext cx="10275" cy="10450"/>
              </a:xfrm>
              <a:custGeom>
                <a:avLst/>
                <a:gdLst/>
                <a:ahLst/>
                <a:cxnLst/>
                <a:rect l="l" t="t" r="r" b="b"/>
                <a:pathLst>
                  <a:path w="411" h="418" extrusionOk="0">
                    <a:moveTo>
                      <a:pt x="1" y="0"/>
                    </a:moveTo>
                    <a:lnTo>
                      <a:pt x="1" y="64"/>
                    </a:lnTo>
                    <a:lnTo>
                      <a:pt x="354" y="205"/>
                    </a:lnTo>
                    <a:lnTo>
                      <a:pt x="1" y="354"/>
                    </a:lnTo>
                    <a:lnTo>
                      <a:pt x="1" y="417"/>
                    </a:lnTo>
                    <a:lnTo>
                      <a:pt x="411" y="269"/>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2" name="Google Shape;2662;p71"/>
              <p:cNvSpPr/>
              <p:nvPr/>
            </p:nvSpPr>
            <p:spPr>
              <a:xfrm>
                <a:off x="5116350" y="2285250"/>
                <a:ext cx="6050" cy="19125"/>
              </a:xfrm>
              <a:custGeom>
                <a:avLst/>
                <a:gdLst/>
                <a:ahLst/>
                <a:cxnLst/>
                <a:rect l="l" t="t" r="r" b="b"/>
                <a:pathLst>
                  <a:path w="242" h="765" extrusionOk="0">
                    <a:moveTo>
                      <a:pt x="1" y="1"/>
                    </a:moveTo>
                    <a:lnTo>
                      <a:pt x="1" y="57"/>
                    </a:lnTo>
                    <a:lnTo>
                      <a:pt x="64" y="57"/>
                    </a:lnTo>
                    <a:lnTo>
                      <a:pt x="93" y="93"/>
                    </a:lnTo>
                    <a:lnTo>
                      <a:pt x="93" y="121"/>
                    </a:lnTo>
                    <a:lnTo>
                      <a:pt x="93" y="298"/>
                    </a:lnTo>
                    <a:cubicBezTo>
                      <a:pt x="93" y="326"/>
                      <a:pt x="93" y="326"/>
                      <a:pt x="121" y="355"/>
                    </a:cubicBezTo>
                    <a:lnTo>
                      <a:pt x="149" y="383"/>
                    </a:lnTo>
                    <a:lnTo>
                      <a:pt x="178" y="383"/>
                    </a:lnTo>
                    <a:cubicBezTo>
                      <a:pt x="149" y="383"/>
                      <a:pt x="121" y="411"/>
                      <a:pt x="121" y="411"/>
                    </a:cubicBezTo>
                    <a:cubicBezTo>
                      <a:pt x="121" y="447"/>
                      <a:pt x="93" y="447"/>
                      <a:pt x="93" y="475"/>
                    </a:cubicBezTo>
                    <a:lnTo>
                      <a:pt x="93" y="680"/>
                    </a:lnTo>
                    <a:lnTo>
                      <a:pt x="93" y="708"/>
                    </a:lnTo>
                    <a:lnTo>
                      <a:pt x="1" y="708"/>
                    </a:lnTo>
                    <a:lnTo>
                      <a:pt x="1" y="765"/>
                    </a:lnTo>
                    <a:lnTo>
                      <a:pt x="64" y="765"/>
                    </a:lnTo>
                    <a:cubicBezTo>
                      <a:pt x="93" y="765"/>
                      <a:pt x="93" y="765"/>
                      <a:pt x="121" y="737"/>
                    </a:cubicBezTo>
                    <a:cubicBezTo>
                      <a:pt x="121" y="737"/>
                      <a:pt x="149" y="737"/>
                      <a:pt x="149" y="708"/>
                    </a:cubicBezTo>
                    <a:lnTo>
                      <a:pt x="149" y="652"/>
                    </a:lnTo>
                    <a:lnTo>
                      <a:pt x="149" y="475"/>
                    </a:lnTo>
                    <a:lnTo>
                      <a:pt x="178" y="447"/>
                    </a:lnTo>
                    <a:lnTo>
                      <a:pt x="213" y="447"/>
                    </a:lnTo>
                    <a:cubicBezTo>
                      <a:pt x="213" y="411"/>
                      <a:pt x="213" y="411"/>
                      <a:pt x="241" y="411"/>
                    </a:cubicBezTo>
                    <a:lnTo>
                      <a:pt x="241" y="355"/>
                    </a:lnTo>
                    <a:lnTo>
                      <a:pt x="213" y="355"/>
                    </a:lnTo>
                    <a:cubicBezTo>
                      <a:pt x="178" y="355"/>
                      <a:pt x="178" y="355"/>
                      <a:pt x="178" y="326"/>
                    </a:cubicBezTo>
                    <a:cubicBezTo>
                      <a:pt x="178" y="326"/>
                      <a:pt x="149" y="326"/>
                      <a:pt x="149" y="298"/>
                    </a:cubicBezTo>
                    <a:lnTo>
                      <a:pt x="149" y="121"/>
                    </a:lnTo>
                    <a:lnTo>
                      <a:pt x="149" y="57"/>
                    </a:lnTo>
                    <a:lnTo>
                      <a:pt x="121" y="29"/>
                    </a:lnTo>
                    <a:cubicBezTo>
                      <a:pt x="93" y="29"/>
                      <a:pt x="93" y="29"/>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3" name="Google Shape;2663;p71"/>
              <p:cNvSpPr/>
              <p:nvPr/>
            </p:nvSpPr>
            <p:spPr>
              <a:xfrm>
                <a:off x="5128925" y="2285250"/>
                <a:ext cx="4425" cy="19125"/>
              </a:xfrm>
              <a:custGeom>
                <a:avLst/>
                <a:gdLst/>
                <a:ahLst/>
                <a:cxnLst/>
                <a:rect l="l" t="t" r="r" b="b"/>
                <a:pathLst>
                  <a:path w="177" h="765" extrusionOk="0">
                    <a:moveTo>
                      <a:pt x="0" y="1"/>
                    </a:moveTo>
                    <a:cubicBezTo>
                      <a:pt x="0" y="57"/>
                      <a:pt x="28" y="93"/>
                      <a:pt x="64" y="121"/>
                    </a:cubicBezTo>
                    <a:cubicBezTo>
                      <a:pt x="64" y="178"/>
                      <a:pt x="92" y="206"/>
                      <a:pt x="92" y="270"/>
                    </a:cubicBezTo>
                    <a:cubicBezTo>
                      <a:pt x="120" y="298"/>
                      <a:pt x="120" y="355"/>
                      <a:pt x="120" y="383"/>
                    </a:cubicBezTo>
                    <a:cubicBezTo>
                      <a:pt x="120" y="447"/>
                      <a:pt x="120" y="475"/>
                      <a:pt x="92" y="531"/>
                    </a:cubicBezTo>
                    <a:cubicBezTo>
                      <a:pt x="92" y="560"/>
                      <a:pt x="64" y="623"/>
                      <a:pt x="64" y="652"/>
                    </a:cubicBezTo>
                    <a:cubicBezTo>
                      <a:pt x="28" y="708"/>
                      <a:pt x="0" y="737"/>
                      <a:pt x="0" y="765"/>
                    </a:cubicBezTo>
                    <a:lnTo>
                      <a:pt x="28" y="765"/>
                    </a:lnTo>
                    <a:cubicBezTo>
                      <a:pt x="92" y="708"/>
                      <a:pt x="120" y="652"/>
                      <a:pt x="149" y="588"/>
                    </a:cubicBezTo>
                    <a:cubicBezTo>
                      <a:pt x="177" y="531"/>
                      <a:pt x="177" y="475"/>
                      <a:pt x="177" y="383"/>
                    </a:cubicBezTo>
                    <a:cubicBezTo>
                      <a:pt x="177" y="326"/>
                      <a:pt x="177" y="270"/>
                      <a:pt x="149" y="178"/>
                    </a:cubicBezTo>
                    <a:cubicBezTo>
                      <a:pt x="120" y="121"/>
                      <a:pt x="92" y="57"/>
                      <a:pt x="2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4" name="Google Shape;2664;p71"/>
              <p:cNvSpPr/>
              <p:nvPr/>
            </p:nvSpPr>
            <p:spPr>
              <a:xfrm>
                <a:off x="5028800" y="2316200"/>
                <a:ext cx="5175" cy="19125"/>
              </a:xfrm>
              <a:custGeom>
                <a:avLst/>
                <a:gdLst/>
                <a:ahLst/>
                <a:cxnLst/>
                <a:rect l="l" t="t" r="r" b="b"/>
                <a:pathLst>
                  <a:path w="207" h="765" extrusionOk="0">
                    <a:moveTo>
                      <a:pt x="142" y="1"/>
                    </a:moveTo>
                    <a:lnTo>
                      <a:pt x="114" y="29"/>
                    </a:lnTo>
                    <a:cubicBezTo>
                      <a:pt x="86" y="29"/>
                      <a:pt x="86" y="29"/>
                      <a:pt x="86" y="57"/>
                    </a:cubicBezTo>
                    <a:cubicBezTo>
                      <a:pt x="58" y="57"/>
                      <a:pt x="58" y="93"/>
                      <a:pt x="58" y="121"/>
                    </a:cubicBezTo>
                    <a:lnTo>
                      <a:pt x="58" y="298"/>
                    </a:lnTo>
                    <a:lnTo>
                      <a:pt x="58" y="326"/>
                    </a:lnTo>
                    <a:cubicBezTo>
                      <a:pt x="58" y="326"/>
                      <a:pt x="29" y="326"/>
                      <a:pt x="29" y="355"/>
                    </a:cubicBezTo>
                    <a:lnTo>
                      <a:pt x="1" y="355"/>
                    </a:lnTo>
                    <a:lnTo>
                      <a:pt x="1" y="411"/>
                    </a:lnTo>
                    <a:lnTo>
                      <a:pt x="29" y="411"/>
                    </a:lnTo>
                    <a:lnTo>
                      <a:pt x="58" y="447"/>
                    </a:lnTo>
                    <a:lnTo>
                      <a:pt x="58" y="475"/>
                    </a:lnTo>
                    <a:lnTo>
                      <a:pt x="58" y="652"/>
                    </a:lnTo>
                    <a:cubicBezTo>
                      <a:pt x="58" y="680"/>
                      <a:pt x="58" y="680"/>
                      <a:pt x="86" y="708"/>
                    </a:cubicBezTo>
                    <a:cubicBezTo>
                      <a:pt x="86" y="708"/>
                      <a:pt x="86" y="737"/>
                      <a:pt x="114" y="737"/>
                    </a:cubicBezTo>
                    <a:lnTo>
                      <a:pt x="142" y="765"/>
                    </a:lnTo>
                    <a:lnTo>
                      <a:pt x="206" y="765"/>
                    </a:lnTo>
                    <a:lnTo>
                      <a:pt x="206" y="708"/>
                    </a:lnTo>
                    <a:lnTo>
                      <a:pt x="142" y="708"/>
                    </a:lnTo>
                    <a:lnTo>
                      <a:pt x="142" y="652"/>
                    </a:lnTo>
                    <a:lnTo>
                      <a:pt x="114" y="475"/>
                    </a:lnTo>
                    <a:lnTo>
                      <a:pt x="114" y="411"/>
                    </a:lnTo>
                    <a:lnTo>
                      <a:pt x="86" y="383"/>
                    </a:lnTo>
                    <a:lnTo>
                      <a:pt x="29" y="383"/>
                    </a:lnTo>
                    <a:cubicBezTo>
                      <a:pt x="86" y="383"/>
                      <a:pt x="86" y="383"/>
                      <a:pt x="114" y="355"/>
                    </a:cubicBezTo>
                    <a:lnTo>
                      <a:pt x="114" y="298"/>
                    </a:lnTo>
                    <a:lnTo>
                      <a:pt x="142" y="93"/>
                    </a:lnTo>
                    <a:lnTo>
                      <a:pt x="142" y="57"/>
                    </a:lnTo>
                    <a:lnTo>
                      <a:pt x="206" y="57"/>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5" name="Google Shape;2665;p71"/>
              <p:cNvSpPr/>
              <p:nvPr/>
            </p:nvSpPr>
            <p:spPr>
              <a:xfrm>
                <a:off x="5041200" y="2316200"/>
                <a:ext cx="5325" cy="19125"/>
              </a:xfrm>
              <a:custGeom>
                <a:avLst/>
                <a:gdLst/>
                <a:ahLst/>
                <a:cxnLst/>
                <a:rect l="l" t="t" r="r" b="b"/>
                <a:pathLst>
                  <a:path w="213" h="765" extrusionOk="0">
                    <a:moveTo>
                      <a:pt x="149" y="1"/>
                    </a:moveTo>
                    <a:cubicBezTo>
                      <a:pt x="92" y="57"/>
                      <a:pt x="64" y="121"/>
                      <a:pt x="35" y="178"/>
                    </a:cubicBezTo>
                    <a:cubicBezTo>
                      <a:pt x="0" y="234"/>
                      <a:pt x="0" y="326"/>
                      <a:pt x="0" y="383"/>
                    </a:cubicBezTo>
                    <a:cubicBezTo>
                      <a:pt x="0" y="447"/>
                      <a:pt x="0" y="531"/>
                      <a:pt x="35" y="588"/>
                    </a:cubicBezTo>
                    <a:cubicBezTo>
                      <a:pt x="64" y="652"/>
                      <a:pt x="92" y="708"/>
                      <a:pt x="149" y="765"/>
                    </a:cubicBezTo>
                    <a:lnTo>
                      <a:pt x="212" y="765"/>
                    </a:lnTo>
                    <a:cubicBezTo>
                      <a:pt x="177" y="737"/>
                      <a:pt x="149" y="680"/>
                      <a:pt x="120" y="652"/>
                    </a:cubicBezTo>
                    <a:cubicBezTo>
                      <a:pt x="120" y="588"/>
                      <a:pt x="92" y="560"/>
                      <a:pt x="92" y="503"/>
                    </a:cubicBezTo>
                    <a:cubicBezTo>
                      <a:pt x="92" y="475"/>
                      <a:pt x="64" y="411"/>
                      <a:pt x="64" y="383"/>
                    </a:cubicBezTo>
                    <a:cubicBezTo>
                      <a:pt x="64" y="326"/>
                      <a:pt x="92" y="298"/>
                      <a:pt x="92" y="234"/>
                    </a:cubicBezTo>
                    <a:cubicBezTo>
                      <a:pt x="92" y="206"/>
                      <a:pt x="120" y="149"/>
                      <a:pt x="120" y="121"/>
                    </a:cubicBezTo>
                    <a:cubicBezTo>
                      <a:pt x="149" y="57"/>
                      <a:pt x="177" y="29"/>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6" name="Google Shape;2666;p71"/>
              <p:cNvSpPr/>
              <p:nvPr/>
            </p:nvSpPr>
            <p:spPr>
              <a:xfrm>
                <a:off x="5048625" y="2321350"/>
                <a:ext cx="9575" cy="10450"/>
              </a:xfrm>
              <a:custGeom>
                <a:avLst/>
                <a:gdLst/>
                <a:ahLst/>
                <a:cxnLst/>
                <a:rect l="l" t="t" r="r" b="b"/>
                <a:pathLst>
                  <a:path w="383" h="418" extrusionOk="0">
                    <a:moveTo>
                      <a:pt x="382" y="0"/>
                    </a:moveTo>
                    <a:lnTo>
                      <a:pt x="0" y="177"/>
                    </a:lnTo>
                    <a:lnTo>
                      <a:pt x="0" y="241"/>
                    </a:lnTo>
                    <a:lnTo>
                      <a:pt x="382" y="417"/>
                    </a:lnTo>
                    <a:lnTo>
                      <a:pt x="382" y="354"/>
                    </a:lnTo>
                    <a:lnTo>
                      <a:pt x="57" y="205"/>
                    </a:lnTo>
                    <a:lnTo>
                      <a:pt x="382" y="64"/>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7" name="Google Shape;2667;p71"/>
              <p:cNvSpPr/>
              <p:nvPr/>
            </p:nvSpPr>
            <p:spPr>
              <a:xfrm>
                <a:off x="5061875" y="2316925"/>
                <a:ext cx="8875" cy="14875"/>
              </a:xfrm>
              <a:custGeom>
                <a:avLst/>
                <a:gdLst/>
                <a:ahLst/>
                <a:cxnLst/>
                <a:rect l="l" t="t" r="r" b="b"/>
                <a:pathLst>
                  <a:path w="355" h="595" extrusionOk="0">
                    <a:moveTo>
                      <a:pt x="178" y="0"/>
                    </a:moveTo>
                    <a:cubicBezTo>
                      <a:pt x="178" y="28"/>
                      <a:pt x="149" y="28"/>
                      <a:pt x="121" y="64"/>
                    </a:cubicBezTo>
                    <a:lnTo>
                      <a:pt x="57" y="64"/>
                    </a:lnTo>
                    <a:cubicBezTo>
                      <a:pt x="29" y="92"/>
                      <a:pt x="29" y="92"/>
                      <a:pt x="1" y="92"/>
                    </a:cubicBezTo>
                    <a:lnTo>
                      <a:pt x="1" y="120"/>
                    </a:lnTo>
                    <a:lnTo>
                      <a:pt x="149" y="120"/>
                    </a:lnTo>
                    <a:lnTo>
                      <a:pt x="149" y="531"/>
                    </a:lnTo>
                    <a:lnTo>
                      <a:pt x="1" y="531"/>
                    </a:lnTo>
                    <a:lnTo>
                      <a:pt x="1" y="594"/>
                    </a:lnTo>
                    <a:lnTo>
                      <a:pt x="355" y="594"/>
                    </a:lnTo>
                    <a:lnTo>
                      <a:pt x="355" y="531"/>
                    </a:lnTo>
                    <a:lnTo>
                      <a:pt x="206" y="531"/>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8" name="Google Shape;2668;p71"/>
              <p:cNvSpPr/>
              <p:nvPr/>
            </p:nvSpPr>
            <p:spPr>
              <a:xfrm>
                <a:off x="5076550" y="2316925"/>
                <a:ext cx="10475" cy="15575"/>
              </a:xfrm>
              <a:custGeom>
                <a:avLst/>
                <a:gdLst/>
                <a:ahLst/>
                <a:cxnLst/>
                <a:rect l="l" t="t" r="r" b="b"/>
                <a:pathLst>
                  <a:path w="419" h="623" extrusionOk="0">
                    <a:moveTo>
                      <a:pt x="213" y="64"/>
                    </a:moveTo>
                    <a:cubicBezTo>
                      <a:pt x="242" y="64"/>
                      <a:pt x="270" y="92"/>
                      <a:pt x="298" y="92"/>
                    </a:cubicBezTo>
                    <a:cubicBezTo>
                      <a:pt x="298" y="120"/>
                      <a:pt x="326" y="120"/>
                      <a:pt x="326" y="177"/>
                    </a:cubicBezTo>
                    <a:lnTo>
                      <a:pt x="326" y="297"/>
                    </a:lnTo>
                    <a:lnTo>
                      <a:pt x="326" y="326"/>
                    </a:lnTo>
                    <a:lnTo>
                      <a:pt x="326" y="446"/>
                    </a:lnTo>
                    <a:cubicBezTo>
                      <a:pt x="326" y="474"/>
                      <a:pt x="298" y="502"/>
                      <a:pt x="298" y="531"/>
                    </a:cubicBezTo>
                    <a:lnTo>
                      <a:pt x="150" y="531"/>
                    </a:lnTo>
                    <a:cubicBezTo>
                      <a:pt x="121" y="502"/>
                      <a:pt x="121" y="474"/>
                      <a:pt x="93" y="446"/>
                    </a:cubicBezTo>
                    <a:lnTo>
                      <a:pt x="93" y="326"/>
                    </a:lnTo>
                    <a:lnTo>
                      <a:pt x="93" y="297"/>
                    </a:lnTo>
                    <a:lnTo>
                      <a:pt x="93" y="177"/>
                    </a:lnTo>
                    <a:cubicBezTo>
                      <a:pt x="121" y="120"/>
                      <a:pt x="121" y="120"/>
                      <a:pt x="150" y="92"/>
                    </a:cubicBezTo>
                    <a:cubicBezTo>
                      <a:pt x="150" y="92"/>
                      <a:pt x="178" y="64"/>
                      <a:pt x="213" y="64"/>
                    </a:cubicBezTo>
                    <a:close/>
                    <a:moveTo>
                      <a:pt x="213" y="0"/>
                    </a:moveTo>
                    <a:cubicBezTo>
                      <a:pt x="178" y="0"/>
                      <a:pt x="150" y="0"/>
                      <a:pt x="121" y="28"/>
                    </a:cubicBezTo>
                    <a:cubicBezTo>
                      <a:pt x="121" y="28"/>
                      <a:pt x="93" y="28"/>
                      <a:pt x="65" y="64"/>
                    </a:cubicBezTo>
                    <a:cubicBezTo>
                      <a:pt x="65" y="92"/>
                      <a:pt x="36" y="120"/>
                      <a:pt x="36" y="149"/>
                    </a:cubicBezTo>
                    <a:cubicBezTo>
                      <a:pt x="36" y="205"/>
                      <a:pt x="1" y="241"/>
                      <a:pt x="1" y="297"/>
                    </a:cubicBezTo>
                    <a:cubicBezTo>
                      <a:pt x="1" y="354"/>
                      <a:pt x="36" y="418"/>
                      <a:pt x="36" y="446"/>
                    </a:cubicBezTo>
                    <a:cubicBezTo>
                      <a:pt x="36" y="502"/>
                      <a:pt x="65" y="531"/>
                      <a:pt x="65" y="531"/>
                    </a:cubicBezTo>
                    <a:cubicBezTo>
                      <a:pt x="93" y="559"/>
                      <a:pt x="121" y="594"/>
                      <a:pt x="121" y="594"/>
                    </a:cubicBezTo>
                    <a:cubicBezTo>
                      <a:pt x="150" y="594"/>
                      <a:pt x="178" y="623"/>
                      <a:pt x="213" y="623"/>
                    </a:cubicBezTo>
                    <a:cubicBezTo>
                      <a:pt x="242" y="623"/>
                      <a:pt x="270" y="594"/>
                      <a:pt x="298" y="594"/>
                    </a:cubicBezTo>
                    <a:cubicBezTo>
                      <a:pt x="326" y="594"/>
                      <a:pt x="355" y="559"/>
                      <a:pt x="355" y="531"/>
                    </a:cubicBezTo>
                    <a:cubicBezTo>
                      <a:pt x="390" y="531"/>
                      <a:pt x="390" y="502"/>
                      <a:pt x="418" y="446"/>
                    </a:cubicBezTo>
                    <a:lnTo>
                      <a:pt x="418" y="297"/>
                    </a:lnTo>
                    <a:lnTo>
                      <a:pt x="418" y="149"/>
                    </a:lnTo>
                    <a:cubicBezTo>
                      <a:pt x="390" y="120"/>
                      <a:pt x="390" y="92"/>
                      <a:pt x="355" y="64"/>
                    </a:cubicBezTo>
                    <a:cubicBezTo>
                      <a:pt x="355" y="28"/>
                      <a:pt x="326" y="28"/>
                      <a:pt x="298" y="28"/>
                    </a:cubicBezTo>
                    <a:cubicBezTo>
                      <a:pt x="270" y="0"/>
                      <a:pt x="242"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9" name="Google Shape;2669;p71"/>
              <p:cNvSpPr/>
              <p:nvPr/>
            </p:nvSpPr>
            <p:spPr>
              <a:xfrm>
                <a:off x="5089125" y="2316925"/>
                <a:ext cx="10450" cy="15575"/>
              </a:xfrm>
              <a:custGeom>
                <a:avLst/>
                <a:gdLst/>
                <a:ahLst/>
                <a:cxnLst/>
                <a:rect l="l" t="t" r="r" b="b"/>
                <a:pathLst>
                  <a:path w="418" h="623" extrusionOk="0">
                    <a:moveTo>
                      <a:pt x="205" y="64"/>
                    </a:moveTo>
                    <a:cubicBezTo>
                      <a:pt x="241" y="64"/>
                      <a:pt x="269" y="92"/>
                      <a:pt x="269" y="92"/>
                    </a:cubicBezTo>
                    <a:cubicBezTo>
                      <a:pt x="297" y="120"/>
                      <a:pt x="297" y="120"/>
                      <a:pt x="326" y="177"/>
                    </a:cubicBezTo>
                    <a:lnTo>
                      <a:pt x="326" y="297"/>
                    </a:lnTo>
                    <a:lnTo>
                      <a:pt x="326" y="326"/>
                    </a:lnTo>
                    <a:lnTo>
                      <a:pt x="326" y="446"/>
                    </a:lnTo>
                    <a:cubicBezTo>
                      <a:pt x="297" y="474"/>
                      <a:pt x="297" y="502"/>
                      <a:pt x="269" y="531"/>
                    </a:cubicBezTo>
                    <a:lnTo>
                      <a:pt x="121" y="531"/>
                    </a:lnTo>
                    <a:cubicBezTo>
                      <a:pt x="121" y="502"/>
                      <a:pt x="92" y="474"/>
                      <a:pt x="92" y="446"/>
                    </a:cubicBezTo>
                    <a:lnTo>
                      <a:pt x="92" y="326"/>
                    </a:lnTo>
                    <a:lnTo>
                      <a:pt x="92" y="297"/>
                    </a:lnTo>
                    <a:lnTo>
                      <a:pt x="92" y="177"/>
                    </a:lnTo>
                    <a:cubicBezTo>
                      <a:pt x="92" y="120"/>
                      <a:pt x="121" y="120"/>
                      <a:pt x="121" y="92"/>
                    </a:cubicBezTo>
                    <a:cubicBezTo>
                      <a:pt x="149" y="92"/>
                      <a:pt x="177" y="64"/>
                      <a:pt x="205" y="64"/>
                    </a:cubicBezTo>
                    <a:close/>
                    <a:moveTo>
                      <a:pt x="205" y="0"/>
                    </a:moveTo>
                    <a:cubicBezTo>
                      <a:pt x="177" y="0"/>
                      <a:pt x="149" y="0"/>
                      <a:pt x="121" y="28"/>
                    </a:cubicBezTo>
                    <a:cubicBezTo>
                      <a:pt x="92" y="28"/>
                      <a:pt x="64" y="28"/>
                      <a:pt x="64" y="64"/>
                    </a:cubicBezTo>
                    <a:cubicBezTo>
                      <a:pt x="29" y="92"/>
                      <a:pt x="29" y="120"/>
                      <a:pt x="0" y="149"/>
                    </a:cubicBezTo>
                    <a:lnTo>
                      <a:pt x="0" y="297"/>
                    </a:lnTo>
                    <a:lnTo>
                      <a:pt x="0" y="446"/>
                    </a:lnTo>
                    <a:cubicBezTo>
                      <a:pt x="29" y="502"/>
                      <a:pt x="29" y="531"/>
                      <a:pt x="64" y="531"/>
                    </a:cubicBezTo>
                    <a:cubicBezTo>
                      <a:pt x="64" y="559"/>
                      <a:pt x="92" y="594"/>
                      <a:pt x="121" y="594"/>
                    </a:cubicBezTo>
                    <a:cubicBezTo>
                      <a:pt x="149" y="594"/>
                      <a:pt x="177" y="623"/>
                      <a:pt x="205" y="623"/>
                    </a:cubicBezTo>
                    <a:cubicBezTo>
                      <a:pt x="241" y="623"/>
                      <a:pt x="269" y="594"/>
                      <a:pt x="297" y="594"/>
                    </a:cubicBezTo>
                    <a:cubicBezTo>
                      <a:pt x="297" y="594"/>
                      <a:pt x="326" y="559"/>
                      <a:pt x="354" y="531"/>
                    </a:cubicBezTo>
                    <a:cubicBezTo>
                      <a:pt x="354" y="531"/>
                      <a:pt x="382" y="502"/>
                      <a:pt x="382" y="446"/>
                    </a:cubicBezTo>
                    <a:cubicBezTo>
                      <a:pt x="382" y="418"/>
                      <a:pt x="418" y="354"/>
                      <a:pt x="418" y="297"/>
                    </a:cubicBezTo>
                    <a:cubicBezTo>
                      <a:pt x="418" y="241"/>
                      <a:pt x="382" y="205"/>
                      <a:pt x="382" y="149"/>
                    </a:cubicBezTo>
                    <a:cubicBezTo>
                      <a:pt x="382" y="120"/>
                      <a:pt x="354" y="92"/>
                      <a:pt x="354" y="64"/>
                    </a:cubicBezTo>
                    <a:cubicBezTo>
                      <a:pt x="326" y="28"/>
                      <a:pt x="297" y="28"/>
                      <a:pt x="297" y="28"/>
                    </a:cubicBezTo>
                    <a:cubicBezTo>
                      <a:pt x="269" y="0"/>
                      <a:pt x="24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71"/>
              <p:cNvSpPr/>
              <p:nvPr/>
            </p:nvSpPr>
            <p:spPr>
              <a:xfrm>
                <a:off x="5106100" y="2316925"/>
                <a:ext cx="8875" cy="14875"/>
              </a:xfrm>
              <a:custGeom>
                <a:avLst/>
                <a:gdLst/>
                <a:ahLst/>
                <a:cxnLst/>
                <a:rect l="l" t="t" r="r" b="b"/>
                <a:pathLst>
                  <a:path w="355" h="595" extrusionOk="0">
                    <a:moveTo>
                      <a:pt x="177" y="0"/>
                    </a:moveTo>
                    <a:cubicBezTo>
                      <a:pt x="177" y="28"/>
                      <a:pt x="149" y="28"/>
                      <a:pt x="121" y="64"/>
                    </a:cubicBezTo>
                    <a:lnTo>
                      <a:pt x="57" y="64"/>
                    </a:lnTo>
                    <a:cubicBezTo>
                      <a:pt x="29" y="92"/>
                      <a:pt x="29" y="92"/>
                      <a:pt x="0" y="92"/>
                    </a:cubicBezTo>
                    <a:lnTo>
                      <a:pt x="0" y="120"/>
                    </a:lnTo>
                    <a:lnTo>
                      <a:pt x="149" y="120"/>
                    </a:lnTo>
                    <a:lnTo>
                      <a:pt x="149" y="531"/>
                    </a:lnTo>
                    <a:lnTo>
                      <a:pt x="0" y="531"/>
                    </a:lnTo>
                    <a:lnTo>
                      <a:pt x="0" y="594"/>
                    </a:lnTo>
                    <a:lnTo>
                      <a:pt x="354" y="594"/>
                    </a:lnTo>
                    <a:lnTo>
                      <a:pt x="354" y="531"/>
                    </a:lnTo>
                    <a:lnTo>
                      <a:pt x="206" y="531"/>
                    </a:lnTo>
                    <a:lnTo>
                      <a:pt x="206"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1" name="Google Shape;2671;p71"/>
              <p:cNvSpPr/>
              <p:nvPr/>
            </p:nvSpPr>
            <p:spPr>
              <a:xfrm>
                <a:off x="5120775" y="2316925"/>
                <a:ext cx="10450" cy="15575"/>
              </a:xfrm>
              <a:custGeom>
                <a:avLst/>
                <a:gdLst/>
                <a:ahLst/>
                <a:cxnLst/>
                <a:rect l="l" t="t" r="r" b="b"/>
                <a:pathLst>
                  <a:path w="418" h="623" extrusionOk="0">
                    <a:moveTo>
                      <a:pt x="213" y="64"/>
                    </a:moveTo>
                    <a:cubicBezTo>
                      <a:pt x="241" y="64"/>
                      <a:pt x="269" y="92"/>
                      <a:pt x="298" y="92"/>
                    </a:cubicBezTo>
                    <a:cubicBezTo>
                      <a:pt x="298" y="120"/>
                      <a:pt x="326" y="120"/>
                      <a:pt x="326" y="177"/>
                    </a:cubicBezTo>
                    <a:lnTo>
                      <a:pt x="326" y="297"/>
                    </a:lnTo>
                    <a:lnTo>
                      <a:pt x="326" y="326"/>
                    </a:lnTo>
                    <a:lnTo>
                      <a:pt x="326" y="446"/>
                    </a:lnTo>
                    <a:cubicBezTo>
                      <a:pt x="326" y="474"/>
                      <a:pt x="298" y="502"/>
                      <a:pt x="298" y="531"/>
                    </a:cubicBezTo>
                    <a:lnTo>
                      <a:pt x="149" y="531"/>
                    </a:lnTo>
                    <a:cubicBezTo>
                      <a:pt x="121" y="502"/>
                      <a:pt x="121" y="474"/>
                      <a:pt x="93" y="446"/>
                    </a:cubicBezTo>
                    <a:lnTo>
                      <a:pt x="93" y="326"/>
                    </a:lnTo>
                    <a:lnTo>
                      <a:pt x="93" y="297"/>
                    </a:lnTo>
                    <a:lnTo>
                      <a:pt x="93" y="177"/>
                    </a:lnTo>
                    <a:cubicBezTo>
                      <a:pt x="121" y="120"/>
                      <a:pt x="121" y="120"/>
                      <a:pt x="149" y="92"/>
                    </a:cubicBezTo>
                    <a:cubicBezTo>
                      <a:pt x="149" y="92"/>
                      <a:pt x="177" y="64"/>
                      <a:pt x="213" y="64"/>
                    </a:cubicBezTo>
                    <a:close/>
                    <a:moveTo>
                      <a:pt x="213" y="0"/>
                    </a:moveTo>
                    <a:cubicBezTo>
                      <a:pt x="177" y="0"/>
                      <a:pt x="149" y="0"/>
                      <a:pt x="121" y="28"/>
                    </a:cubicBezTo>
                    <a:cubicBezTo>
                      <a:pt x="121" y="28"/>
                      <a:pt x="93" y="28"/>
                      <a:pt x="64" y="64"/>
                    </a:cubicBezTo>
                    <a:cubicBezTo>
                      <a:pt x="64" y="92"/>
                      <a:pt x="36" y="120"/>
                      <a:pt x="36" y="149"/>
                    </a:cubicBezTo>
                    <a:cubicBezTo>
                      <a:pt x="36" y="205"/>
                      <a:pt x="1" y="241"/>
                      <a:pt x="1" y="297"/>
                    </a:cubicBezTo>
                    <a:cubicBezTo>
                      <a:pt x="1" y="354"/>
                      <a:pt x="36" y="418"/>
                      <a:pt x="36" y="446"/>
                    </a:cubicBezTo>
                    <a:cubicBezTo>
                      <a:pt x="36" y="502"/>
                      <a:pt x="64" y="531"/>
                      <a:pt x="64" y="531"/>
                    </a:cubicBezTo>
                    <a:cubicBezTo>
                      <a:pt x="93" y="559"/>
                      <a:pt x="121" y="594"/>
                      <a:pt x="121" y="594"/>
                    </a:cubicBezTo>
                    <a:cubicBezTo>
                      <a:pt x="149" y="594"/>
                      <a:pt x="177" y="623"/>
                      <a:pt x="213" y="623"/>
                    </a:cubicBezTo>
                    <a:cubicBezTo>
                      <a:pt x="241" y="623"/>
                      <a:pt x="269" y="594"/>
                      <a:pt x="298" y="594"/>
                    </a:cubicBezTo>
                    <a:cubicBezTo>
                      <a:pt x="326" y="594"/>
                      <a:pt x="354" y="559"/>
                      <a:pt x="354" y="531"/>
                    </a:cubicBezTo>
                    <a:cubicBezTo>
                      <a:pt x="390" y="531"/>
                      <a:pt x="390" y="502"/>
                      <a:pt x="418" y="446"/>
                    </a:cubicBezTo>
                    <a:lnTo>
                      <a:pt x="418" y="297"/>
                    </a:lnTo>
                    <a:lnTo>
                      <a:pt x="418" y="149"/>
                    </a:lnTo>
                    <a:cubicBezTo>
                      <a:pt x="390" y="120"/>
                      <a:pt x="390" y="92"/>
                      <a:pt x="354" y="64"/>
                    </a:cubicBezTo>
                    <a:cubicBezTo>
                      <a:pt x="354" y="28"/>
                      <a:pt x="326" y="28"/>
                      <a:pt x="298" y="28"/>
                    </a:cubicBezTo>
                    <a:cubicBezTo>
                      <a:pt x="269" y="0"/>
                      <a:pt x="241"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2" name="Google Shape;2672;p71"/>
              <p:cNvSpPr/>
              <p:nvPr/>
            </p:nvSpPr>
            <p:spPr>
              <a:xfrm>
                <a:off x="5133325" y="2316925"/>
                <a:ext cx="10475" cy="15575"/>
              </a:xfrm>
              <a:custGeom>
                <a:avLst/>
                <a:gdLst/>
                <a:ahLst/>
                <a:cxnLst/>
                <a:rect l="l" t="t" r="r" b="b"/>
                <a:pathLst>
                  <a:path w="419" h="623" extrusionOk="0">
                    <a:moveTo>
                      <a:pt x="206" y="64"/>
                    </a:moveTo>
                    <a:cubicBezTo>
                      <a:pt x="241" y="64"/>
                      <a:pt x="270" y="92"/>
                      <a:pt x="270" y="92"/>
                    </a:cubicBezTo>
                    <a:cubicBezTo>
                      <a:pt x="298" y="120"/>
                      <a:pt x="298" y="120"/>
                      <a:pt x="326" y="177"/>
                    </a:cubicBezTo>
                    <a:lnTo>
                      <a:pt x="326" y="297"/>
                    </a:lnTo>
                    <a:lnTo>
                      <a:pt x="326" y="326"/>
                    </a:lnTo>
                    <a:lnTo>
                      <a:pt x="326" y="446"/>
                    </a:lnTo>
                    <a:cubicBezTo>
                      <a:pt x="298" y="474"/>
                      <a:pt x="298" y="502"/>
                      <a:pt x="270" y="531"/>
                    </a:cubicBezTo>
                    <a:lnTo>
                      <a:pt x="121" y="531"/>
                    </a:lnTo>
                    <a:cubicBezTo>
                      <a:pt x="121" y="502"/>
                      <a:pt x="93" y="474"/>
                      <a:pt x="93" y="446"/>
                    </a:cubicBezTo>
                    <a:lnTo>
                      <a:pt x="93" y="326"/>
                    </a:lnTo>
                    <a:lnTo>
                      <a:pt x="93" y="297"/>
                    </a:lnTo>
                    <a:lnTo>
                      <a:pt x="93" y="177"/>
                    </a:lnTo>
                    <a:cubicBezTo>
                      <a:pt x="93" y="120"/>
                      <a:pt x="121" y="120"/>
                      <a:pt x="121" y="92"/>
                    </a:cubicBezTo>
                    <a:cubicBezTo>
                      <a:pt x="149" y="92"/>
                      <a:pt x="178" y="64"/>
                      <a:pt x="206" y="64"/>
                    </a:cubicBezTo>
                    <a:close/>
                    <a:moveTo>
                      <a:pt x="206" y="0"/>
                    </a:moveTo>
                    <a:cubicBezTo>
                      <a:pt x="178" y="0"/>
                      <a:pt x="149" y="0"/>
                      <a:pt x="121" y="28"/>
                    </a:cubicBezTo>
                    <a:cubicBezTo>
                      <a:pt x="93" y="28"/>
                      <a:pt x="65" y="28"/>
                      <a:pt x="65" y="64"/>
                    </a:cubicBezTo>
                    <a:cubicBezTo>
                      <a:pt x="29" y="92"/>
                      <a:pt x="29" y="120"/>
                      <a:pt x="1" y="149"/>
                    </a:cubicBezTo>
                    <a:lnTo>
                      <a:pt x="1" y="297"/>
                    </a:lnTo>
                    <a:lnTo>
                      <a:pt x="1" y="446"/>
                    </a:lnTo>
                    <a:cubicBezTo>
                      <a:pt x="29" y="502"/>
                      <a:pt x="29" y="531"/>
                      <a:pt x="65" y="531"/>
                    </a:cubicBezTo>
                    <a:cubicBezTo>
                      <a:pt x="65" y="559"/>
                      <a:pt x="93" y="594"/>
                      <a:pt x="121" y="594"/>
                    </a:cubicBezTo>
                    <a:cubicBezTo>
                      <a:pt x="149" y="594"/>
                      <a:pt x="178" y="623"/>
                      <a:pt x="206" y="623"/>
                    </a:cubicBezTo>
                    <a:cubicBezTo>
                      <a:pt x="241" y="623"/>
                      <a:pt x="270" y="594"/>
                      <a:pt x="298" y="594"/>
                    </a:cubicBezTo>
                    <a:cubicBezTo>
                      <a:pt x="298" y="594"/>
                      <a:pt x="326" y="559"/>
                      <a:pt x="355" y="531"/>
                    </a:cubicBezTo>
                    <a:cubicBezTo>
                      <a:pt x="355" y="531"/>
                      <a:pt x="383" y="502"/>
                      <a:pt x="383" y="446"/>
                    </a:cubicBezTo>
                    <a:cubicBezTo>
                      <a:pt x="383" y="418"/>
                      <a:pt x="418" y="354"/>
                      <a:pt x="418" y="297"/>
                    </a:cubicBezTo>
                    <a:cubicBezTo>
                      <a:pt x="418" y="241"/>
                      <a:pt x="383" y="205"/>
                      <a:pt x="383" y="149"/>
                    </a:cubicBezTo>
                    <a:cubicBezTo>
                      <a:pt x="383" y="120"/>
                      <a:pt x="355" y="92"/>
                      <a:pt x="355" y="64"/>
                    </a:cubicBezTo>
                    <a:cubicBezTo>
                      <a:pt x="326" y="28"/>
                      <a:pt x="298" y="28"/>
                      <a:pt x="298" y="28"/>
                    </a:cubicBezTo>
                    <a:cubicBezTo>
                      <a:pt x="270" y="0"/>
                      <a:pt x="24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3" name="Google Shape;2673;p71"/>
              <p:cNvSpPr/>
              <p:nvPr/>
            </p:nvSpPr>
            <p:spPr>
              <a:xfrm>
                <a:off x="5145175" y="2316925"/>
                <a:ext cx="10300" cy="15575"/>
              </a:xfrm>
              <a:custGeom>
                <a:avLst/>
                <a:gdLst/>
                <a:ahLst/>
                <a:cxnLst/>
                <a:rect l="l" t="t" r="r" b="b"/>
                <a:pathLst>
                  <a:path w="412" h="623" extrusionOk="0">
                    <a:moveTo>
                      <a:pt x="206" y="64"/>
                    </a:moveTo>
                    <a:cubicBezTo>
                      <a:pt x="234" y="64"/>
                      <a:pt x="263" y="92"/>
                      <a:pt x="298" y="92"/>
                    </a:cubicBezTo>
                    <a:cubicBezTo>
                      <a:pt x="298" y="120"/>
                      <a:pt x="326" y="120"/>
                      <a:pt x="326" y="177"/>
                    </a:cubicBezTo>
                    <a:lnTo>
                      <a:pt x="326" y="297"/>
                    </a:lnTo>
                    <a:lnTo>
                      <a:pt x="326" y="326"/>
                    </a:lnTo>
                    <a:lnTo>
                      <a:pt x="326" y="446"/>
                    </a:lnTo>
                    <a:cubicBezTo>
                      <a:pt x="326" y="474"/>
                      <a:pt x="298" y="502"/>
                      <a:pt x="298" y="531"/>
                    </a:cubicBezTo>
                    <a:lnTo>
                      <a:pt x="149" y="531"/>
                    </a:lnTo>
                    <a:cubicBezTo>
                      <a:pt x="121" y="502"/>
                      <a:pt x="121" y="474"/>
                      <a:pt x="86" y="446"/>
                    </a:cubicBezTo>
                    <a:lnTo>
                      <a:pt x="86" y="326"/>
                    </a:lnTo>
                    <a:lnTo>
                      <a:pt x="86" y="297"/>
                    </a:lnTo>
                    <a:lnTo>
                      <a:pt x="86" y="177"/>
                    </a:lnTo>
                    <a:cubicBezTo>
                      <a:pt x="121" y="120"/>
                      <a:pt x="121" y="120"/>
                      <a:pt x="149" y="92"/>
                    </a:cubicBezTo>
                    <a:cubicBezTo>
                      <a:pt x="149" y="92"/>
                      <a:pt x="178" y="64"/>
                      <a:pt x="206" y="64"/>
                    </a:cubicBezTo>
                    <a:close/>
                    <a:moveTo>
                      <a:pt x="206" y="0"/>
                    </a:moveTo>
                    <a:cubicBezTo>
                      <a:pt x="178" y="0"/>
                      <a:pt x="149" y="0"/>
                      <a:pt x="121" y="28"/>
                    </a:cubicBezTo>
                    <a:cubicBezTo>
                      <a:pt x="121" y="28"/>
                      <a:pt x="86" y="28"/>
                      <a:pt x="57" y="64"/>
                    </a:cubicBezTo>
                    <a:cubicBezTo>
                      <a:pt x="57" y="92"/>
                      <a:pt x="29" y="120"/>
                      <a:pt x="29" y="149"/>
                    </a:cubicBezTo>
                    <a:cubicBezTo>
                      <a:pt x="29" y="205"/>
                      <a:pt x="1" y="241"/>
                      <a:pt x="1" y="297"/>
                    </a:cubicBezTo>
                    <a:cubicBezTo>
                      <a:pt x="1" y="354"/>
                      <a:pt x="29" y="418"/>
                      <a:pt x="29" y="446"/>
                    </a:cubicBezTo>
                    <a:cubicBezTo>
                      <a:pt x="29" y="502"/>
                      <a:pt x="57" y="531"/>
                      <a:pt x="57" y="531"/>
                    </a:cubicBezTo>
                    <a:cubicBezTo>
                      <a:pt x="86" y="559"/>
                      <a:pt x="121" y="594"/>
                      <a:pt x="121" y="594"/>
                    </a:cubicBezTo>
                    <a:cubicBezTo>
                      <a:pt x="149" y="594"/>
                      <a:pt x="178" y="623"/>
                      <a:pt x="206" y="623"/>
                    </a:cubicBezTo>
                    <a:cubicBezTo>
                      <a:pt x="234" y="623"/>
                      <a:pt x="263" y="594"/>
                      <a:pt x="298" y="594"/>
                    </a:cubicBezTo>
                    <a:cubicBezTo>
                      <a:pt x="326" y="594"/>
                      <a:pt x="355" y="559"/>
                      <a:pt x="355" y="531"/>
                    </a:cubicBezTo>
                    <a:cubicBezTo>
                      <a:pt x="383" y="531"/>
                      <a:pt x="383" y="502"/>
                      <a:pt x="411" y="446"/>
                    </a:cubicBezTo>
                    <a:lnTo>
                      <a:pt x="411" y="297"/>
                    </a:lnTo>
                    <a:lnTo>
                      <a:pt x="411" y="149"/>
                    </a:lnTo>
                    <a:cubicBezTo>
                      <a:pt x="383" y="120"/>
                      <a:pt x="383" y="92"/>
                      <a:pt x="355" y="64"/>
                    </a:cubicBezTo>
                    <a:cubicBezTo>
                      <a:pt x="355" y="28"/>
                      <a:pt x="326" y="28"/>
                      <a:pt x="298" y="28"/>
                    </a:cubicBezTo>
                    <a:cubicBezTo>
                      <a:pt x="263" y="0"/>
                      <a:pt x="234"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4" name="Google Shape;2674;p71"/>
              <p:cNvSpPr/>
              <p:nvPr/>
            </p:nvSpPr>
            <p:spPr>
              <a:xfrm>
                <a:off x="5162875" y="2321350"/>
                <a:ext cx="10275" cy="10450"/>
              </a:xfrm>
              <a:custGeom>
                <a:avLst/>
                <a:gdLst/>
                <a:ahLst/>
                <a:cxnLst/>
                <a:rect l="l" t="t" r="r" b="b"/>
                <a:pathLst>
                  <a:path w="411" h="418" extrusionOk="0">
                    <a:moveTo>
                      <a:pt x="0" y="0"/>
                    </a:moveTo>
                    <a:lnTo>
                      <a:pt x="0" y="64"/>
                    </a:lnTo>
                    <a:lnTo>
                      <a:pt x="354" y="205"/>
                    </a:lnTo>
                    <a:lnTo>
                      <a:pt x="0" y="354"/>
                    </a:lnTo>
                    <a:lnTo>
                      <a:pt x="0" y="417"/>
                    </a:lnTo>
                    <a:lnTo>
                      <a:pt x="411" y="241"/>
                    </a:lnTo>
                    <a:lnTo>
                      <a:pt x="411" y="1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5" name="Google Shape;2675;p71"/>
              <p:cNvSpPr/>
              <p:nvPr/>
            </p:nvSpPr>
            <p:spPr>
              <a:xfrm>
                <a:off x="5176125" y="2321350"/>
                <a:ext cx="10300" cy="10450"/>
              </a:xfrm>
              <a:custGeom>
                <a:avLst/>
                <a:gdLst/>
                <a:ahLst/>
                <a:cxnLst/>
                <a:rect l="l" t="t" r="r" b="b"/>
                <a:pathLst>
                  <a:path w="412" h="418" extrusionOk="0">
                    <a:moveTo>
                      <a:pt x="1" y="0"/>
                    </a:moveTo>
                    <a:lnTo>
                      <a:pt x="1" y="64"/>
                    </a:lnTo>
                    <a:lnTo>
                      <a:pt x="355" y="205"/>
                    </a:lnTo>
                    <a:lnTo>
                      <a:pt x="1" y="354"/>
                    </a:lnTo>
                    <a:lnTo>
                      <a:pt x="1" y="417"/>
                    </a:lnTo>
                    <a:lnTo>
                      <a:pt x="411" y="241"/>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6" name="Google Shape;2676;p71"/>
              <p:cNvSpPr/>
              <p:nvPr/>
            </p:nvSpPr>
            <p:spPr>
              <a:xfrm>
                <a:off x="5188700" y="2316200"/>
                <a:ext cx="5150" cy="19125"/>
              </a:xfrm>
              <a:custGeom>
                <a:avLst/>
                <a:gdLst/>
                <a:ahLst/>
                <a:cxnLst/>
                <a:rect l="l" t="t" r="r" b="b"/>
                <a:pathLst>
                  <a:path w="206" h="765" extrusionOk="0">
                    <a:moveTo>
                      <a:pt x="0" y="1"/>
                    </a:moveTo>
                    <a:cubicBezTo>
                      <a:pt x="28" y="29"/>
                      <a:pt x="28" y="93"/>
                      <a:pt x="57" y="121"/>
                    </a:cubicBezTo>
                    <a:cubicBezTo>
                      <a:pt x="85" y="149"/>
                      <a:pt x="85" y="206"/>
                      <a:pt x="113" y="234"/>
                    </a:cubicBezTo>
                    <a:lnTo>
                      <a:pt x="113" y="383"/>
                    </a:lnTo>
                    <a:lnTo>
                      <a:pt x="113" y="531"/>
                    </a:lnTo>
                    <a:cubicBezTo>
                      <a:pt x="85" y="560"/>
                      <a:pt x="85" y="623"/>
                      <a:pt x="57" y="652"/>
                    </a:cubicBezTo>
                    <a:cubicBezTo>
                      <a:pt x="28" y="680"/>
                      <a:pt x="28" y="737"/>
                      <a:pt x="0" y="765"/>
                    </a:cubicBezTo>
                    <a:lnTo>
                      <a:pt x="57" y="765"/>
                    </a:lnTo>
                    <a:cubicBezTo>
                      <a:pt x="85" y="708"/>
                      <a:pt x="149" y="652"/>
                      <a:pt x="149" y="588"/>
                    </a:cubicBezTo>
                    <a:cubicBezTo>
                      <a:pt x="177" y="531"/>
                      <a:pt x="205" y="447"/>
                      <a:pt x="205" y="383"/>
                    </a:cubicBezTo>
                    <a:cubicBezTo>
                      <a:pt x="205" y="326"/>
                      <a:pt x="177" y="234"/>
                      <a:pt x="149" y="178"/>
                    </a:cubicBezTo>
                    <a:cubicBezTo>
                      <a:pt x="149" y="121"/>
                      <a:pt x="85" y="57"/>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7" name="Google Shape;2677;p71"/>
              <p:cNvSpPr/>
              <p:nvPr/>
            </p:nvSpPr>
            <p:spPr>
              <a:xfrm>
                <a:off x="5195950" y="2316200"/>
                <a:ext cx="6025" cy="19125"/>
              </a:xfrm>
              <a:custGeom>
                <a:avLst/>
                <a:gdLst/>
                <a:ahLst/>
                <a:cxnLst/>
                <a:rect l="l" t="t" r="r" b="b"/>
                <a:pathLst>
                  <a:path w="241" h="765" extrusionOk="0">
                    <a:moveTo>
                      <a:pt x="0" y="1"/>
                    </a:moveTo>
                    <a:lnTo>
                      <a:pt x="0" y="57"/>
                    </a:lnTo>
                    <a:lnTo>
                      <a:pt x="64" y="57"/>
                    </a:lnTo>
                    <a:lnTo>
                      <a:pt x="92" y="93"/>
                    </a:lnTo>
                    <a:lnTo>
                      <a:pt x="92" y="298"/>
                    </a:lnTo>
                    <a:lnTo>
                      <a:pt x="92" y="326"/>
                    </a:lnTo>
                    <a:lnTo>
                      <a:pt x="120" y="355"/>
                    </a:lnTo>
                    <a:cubicBezTo>
                      <a:pt x="149" y="383"/>
                      <a:pt x="149" y="383"/>
                      <a:pt x="177" y="383"/>
                    </a:cubicBezTo>
                    <a:cubicBezTo>
                      <a:pt x="149" y="383"/>
                      <a:pt x="120" y="383"/>
                      <a:pt x="120" y="411"/>
                    </a:cubicBezTo>
                    <a:cubicBezTo>
                      <a:pt x="92" y="411"/>
                      <a:pt x="92" y="447"/>
                      <a:pt x="92" y="475"/>
                    </a:cubicBezTo>
                    <a:lnTo>
                      <a:pt x="92" y="652"/>
                    </a:lnTo>
                    <a:cubicBezTo>
                      <a:pt x="92" y="680"/>
                      <a:pt x="92" y="680"/>
                      <a:pt x="64" y="708"/>
                    </a:cubicBezTo>
                    <a:lnTo>
                      <a:pt x="0" y="708"/>
                    </a:lnTo>
                    <a:lnTo>
                      <a:pt x="0" y="765"/>
                    </a:lnTo>
                    <a:lnTo>
                      <a:pt x="64" y="765"/>
                    </a:lnTo>
                    <a:cubicBezTo>
                      <a:pt x="92" y="765"/>
                      <a:pt x="92" y="737"/>
                      <a:pt x="120" y="737"/>
                    </a:cubicBezTo>
                    <a:lnTo>
                      <a:pt x="149" y="708"/>
                    </a:lnTo>
                    <a:lnTo>
                      <a:pt x="149" y="652"/>
                    </a:lnTo>
                    <a:lnTo>
                      <a:pt x="149" y="475"/>
                    </a:lnTo>
                    <a:cubicBezTo>
                      <a:pt x="149" y="447"/>
                      <a:pt x="149" y="447"/>
                      <a:pt x="177" y="447"/>
                    </a:cubicBezTo>
                    <a:lnTo>
                      <a:pt x="177" y="411"/>
                    </a:lnTo>
                    <a:lnTo>
                      <a:pt x="241" y="411"/>
                    </a:lnTo>
                    <a:lnTo>
                      <a:pt x="241" y="355"/>
                    </a:lnTo>
                    <a:lnTo>
                      <a:pt x="177" y="355"/>
                    </a:lnTo>
                    <a:lnTo>
                      <a:pt x="177" y="326"/>
                    </a:lnTo>
                    <a:cubicBezTo>
                      <a:pt x="149" y="326"/>
                      <a:pt x="149" y="298"/>
                      <a:pt x="149" y="298"/>
                    </a:cubicBezTo>
                    <a:lnTo>
                      <a:pt x="149" y="121"/>
                    </a:lnTo>
                    <a:lnTo>
                      <a:pt x="149" y="57"/>
                    </a:lnTo>
                    <a:cubicBezTo>
                      <a:pt x="149" y="29"/>
                      <a:pt x="120" y="29"/>
                      <a:pt x="120" y="29"/>
                    </a:cubicBezTo>
                    <a:cubicBezTo>
                      <a:pt x="92" y="29"/>
                      <a:pt x="92"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8" name="Google Shape;2678;p71"/>
              <p:cNvSpPr/>
              <p:nvPr/>
            </p:nvSpPr>
            <p:spPr>
              <a:xfrm>
                <a:off x="5028800" y="2461400"/>
                <a:ext cx="5175" cy="19125"/>
              </a:xfrm>
              <a:custGeom>
                <a:avLst/>
                <a:gdLst/>
                <a:ahLst/>
                <a:cxnLst/>
                <a:rect l="l" t="t" r="r" b="b"/>
                <a:pathLst>
                  <a:path w="207" h="765" extrusionOk="0">
                    <a:moveTo>
                      <a:pt x="142" y="1"/>
                    </a:moveTo>
                    <a:lnTo>
                      <a:pt x="114" y="29"/>
                    </a:lnTo>
                    <a:cubicBezTo>
                      <a:pt x="86" y="29"/>
                      <a:pt x="86" y="58"/>
                      <a:pt x="86" y="58"/>
                    </a:cubicBezTo>
                    <a:cubicBezTo>
                      <a:pt x="58" y="86"/>
                      <a:pt x="58" y="86"/>
                      <a:pt x="58" y="121"/>
                    </a:cubicBezTo>
                    <a:lnTo>
                      <a:pt x="58" y="298"/>
                    </a:lnTo>
                    <a:lnTo>
                      <a:pt x="58" y="326"/>
                    </a:lnTo>
                    <a:lnTo>
                      <a:pt x="29" y="355"/>
                    </a:lnTo>
                    <a:lnTo>
                      <a:pt x="1" y="355"/>
                    </a:lnTo>
                    <a:lnTo>
                      <a:pt x="1" y="411"/>
                    </a:lnTo>
                    <a:lnTo>
                      <a:pt x="29" y="411"/>
                    </a:lnTo>
                    <a:cubicBezTo>
                      <a:pt x="29" y="440"/>
                      <a:pt x="58" y="440"/>
                      <a:pt x="58" y="440"/>
                    </a:cubicBezTo>
                    <a:lnTo>
                      <a:pt x="58" y="475"/>
                    </a:lnTo>
                    <a:lnTo>
                      <a:pt x="58" y="652"/>
                    </a:lnTo>
                    <a:cubicBezTo>
                      <a:pt x="58" y="680"/>
                      <a:pt x="58" y="708"/>
                      <a:pt x="86" y="708"/>
                    </a:cubicBezTo>
                    <a:cubicBezTo>
                      <a:pt x="86" y="737"/>
                      <a:pt x="86" y="737"/>
                      <a:pt x="114" y="737"/>
                    </a:cubicBezTo>
                    <a:lnTo>
                      <a:pt x="142" y="765"/>
                    </a:lnTo>
                    <a:lnTo>
                      <a:pt x="206" y="765"/>
                    </a:lnTo>
                    <a:lnTo>
                      <a:pt x="206" y="708"/>
                    </a:lnTo>
                    <a:lnTo>
                      <a:pt x="142" y="708"/>
                    </a:lnTo>
                    <a:lnTo>
                      <a:pt x="142" y="680"/>
                    </a:lnTo>
                    <a:lnTo>
                      <a:pt x="114" y="475"/>
                    </a:lnTo>
                    <a:lnTo>
                      <a:pt x="114" y="440"/>
                    </a:lnTo>
                    <a:cubicBezTo>
                      <a:pt x="114" y="411"/>
                      <a:pt x="114" y="411"/>
                      <a:pt x="86" y="411"/>
                    </a:cubicBezTo>
                    <a:cubicBezTo>
                      <a:pt x="86" y="383"/>
                      <a:pt x="58" y="383"/>
                      <a:pt x="29" y="383"/>
                    </a:cubicBezTo>
                    <a:cubicBezTo>
                      <a:pt x="86" y="383"/>
                      <a:pt x="86" y="383"/>
                      <a:pt x="114" y="355"/>
                    </a:cubicBezTo>
                    <a:lnTo>
                      <a:pt x="114" y="298"/>
                    </a:lnTo>
                    <a:lnTo>
                      <a:pt x="142" y="121"/>
                    </a:lnTo>
                    <a:lnTo>
                      <a:pt x="142" y="58"/>
                    </a:lnTo>
                    <a:lnTo>
                      <a:pt x="206" y="58"/>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9" name="Google Shape;2679;p71"/>
              <p:cNvSpPr/>
              <p:nvPr/>
            </p:nvSpPr>
            <p:spPr>
              <a:xfrm>
                <a:off x="5041200" y="2461400"/>
                <a:ext cx="5325" cy="19125"/>
              </a:xfrm>
              <a:custGeom>
                <a:avLst/>
                <a:gdLst/>
                <a:ahLst/>
                <a:cxnLst/>
                <a:rect l="l" t="t" r="r" b="b"/>
                <a:pathLst>
                  <a:path w="213" h="765" extrusionOk="0">
                    <a:moveTo>
                      <a:pt x="149" y="1"/>
                    </a:moveTo>
                    <a:cubicBezTo>
                      <a:pt x="92" y="58"/>
                      <a:pt x="64" y="121"/>
                      <a:pt x="35" y="178"/>
                    </a:cubicBezTo>
                    <a:cubicBezTo>
                      <a:pt x="0" y="234"/>
                      <a:pt x="0" y="326"/>
                      <a:pt x="0" y="383"/>
                    </a:cubicBezTo>
                    <a:cubicBezTo>
                      <a:pt x="0" y="440"/>
                      <a:pt x="0" y="532"/>
                      <a:pt x="35" y="588"/>
                    </a:cubicBezTo>
                    <a:cubicBezTo>
                      <a:pt x="64" y="652"/>
                      <a:pt x="92" y="708"/>
                      <a:pt x="149" y="765"/>
                    </a:cubicBezTo>
                    <a:lnTo>
                      <a:pt x="212" y="765"/>
                    </a:lnTo>
                    <a:cubicBezTo>
                      <a:pt x="177" y="737"/>
                      <a:pt x="149" y="680"/>
                      <a:pt x="120" y="652"/>
                    </a:cubicBezTo>
                    <a:cubicBezTo>
                      <a:pt x="120" y="616"/>
                      <a:pt x="92" y="560"/>
                      <a:pt x="92" y="532"/>
                    </a:cubicBezTo>
                    <a:cubicBezTo>
                      <a:pt x="92" y="475"/>
                      <a:pt x="64" y="440"/>
                      <a:pt x="64" y="383"/>
                    </a:cubicBezTo>
                    <a:cubicBezTo>
                      <a:pt x="64" y="326"/>
                      <a:pt x="92" y="298"/>
                      <a:pt x="92" y="234"/>
                    </a:cubicBezTo>
                    <a:cubicBezTo>
                      <a:pt x="92" y="206"/>
                      <a:pt x="120" y="150"/>
                      <a:pt x="120" y="121"/>
                    </a:cubicBezTo>
                    <a:cubicBezTo>
                      <a:pt x="149" y="86"/>
                      <a:pt x="177" y="29"/>
                      <a:pt x="21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0" name="Google Shape;2680;p71"/>
              <p:cNvSpPr/>
              <p:nvPr/>
            </p:nvSpPr>
            <p:spPr>
              <a:xfrm>
                <a:off x="5048625" y="2466550"/>
                <a:ext cx="9575" cy="10275"/>
              </a:xfrm>
              <a:custGeom>
                <a:avLst/>
                <a:gdLst/>
                <a:ahLst/>
                <a:cxnLst/>
                <a:rect l="l" t="t" r="r" b="b"/>
                <a:pathLst>
                  <a:path w="383" h="411" extrusionOk="0">
                    <a:moveTo>
                      <a:pt x="382" y="0"/>
                    </a:moveTo>
                    <a:lnTo>
                      <a:pt x="0" y="177"/>
                    </a:lnTo>
                    <a:lnTo>
                      <a:pt x="0" y="234"/>
                    </a:lnTo>
                    <a:lnTo>
                      <a:pt x="382" y="410"/>
                    </a:lnTo>
                    <a:lnTo>
                      <a:pt x="382" y="354"/>
                    </a:lnTo>
                    <a:lnTo>
                      <a:pt x="57" y="205"/>
                    </a:lnTo>
                    <a:lnTo>
                      <a:pt x="382" y="57"/>
                    </a:lnTo>
                    <a:lnTo>
                      <a:pt x="38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1" name="Google Shape;2681;p71"/>
              <p:cNvSpPr/>
              <p:nvPr/>
            </p:nvSpPr>
            <p:spPr>
              <a:xfrm>
                <a:off x="5061875" y="2462825"/>
                <a:ext cx="8875" cy="14000"/>
              </a:xfrm>
              <a:custGeom>
                <a:avLst/>
                <a:gdLst/>
                <a:ahLst/>
                <a:cxnLst/>
                <a:rect l="l" t="t" r="r" b="b"/>
                <a:pathLst>
                  <a:path w="355" h="560" extrusionOk="0">
                    <a:moveTo>
                      <a:pt x="178" y="1"/>
                    </a:moveTo>
                    <a:cubicBezTo>
                      <a:pt x="178" y="1"/>
                      <a:pt x="149" y="29"/>
                      <a:pt x="121" y="29"/>
                    </a:cubicBezTo>
                    <a:cubicBezTo>
                      <a:pt x="121" y="29"/>
                      <a:pt x="93" y="29"/>
                      <a:pt x="57" y="64"/>
                    </a:cubicBezTo>
                    <a:lnTo>
                      <a:pt x="1" y="64"/>
                    </a:lnTo>
                    <a:lnTo>
                      <a:pt x="1" y="121"/>
                    </a:lnTo>
                    <a:lnTo>
                      <a:pt x="149" y="121"/>
                    </a:lnTo>
                    <a:lnTo>
                      <a:pt x="149" y="503"/>
                    </a:lnTo>
                    <a:lnTo>
                      <a:pt x="1" y="503"/>
                    </a:lnTo>
                    <a:lnTo>
                      <a:pt x="1" y="559"/>
                    </a:lnTo>
                    <a:lnTo>
                      <a:pt x="355" y="559"/>
                    </a:lnTo>
                    <a:lnTo>
                      <a:pt x="355" y="503"/>
                    </a:lnTo>
                    <a:lnTo>
                      <a:pt x="206" y="50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2" name="Google Shape;2682;p71"/>
              <p:cNvSpPr/>
              <p:nvPr/>
            </p:nvSpPr>
            <p:spPr>
              <a:xfrm>
                <a:off x="5076550" y="2462125"/>
                <a:ext cx="10475" cy="15575"/>
              </a:xfrm>
              <a:custGeom>
                <a:avLst/>
                <a:gdLst/>
                <a:ahLst/>
                <a:cxnLst/>
                <a:rect l="l" t="t" r="r" b="b"/>
                <a:pathLst>
                  <a:path w="419" h="623" extrusionOk="0">
                    <a:moveTo>
                      <a:pt x="213" y="57"/>
                    </a:moveTo>
                    <a:cubicBezTo>
                      <a:pt x="242" y="57"/>
                      <a:pt x="270" y="92"/>
                      <a:pt x="298" y="92"/>
                    </a:cubicBezTo>
                    <a:cubicBezTo>
                      <a:pt x="298" y="121"/>
                      <a:pt x="326" y="149"/>
                      <a:pt x="326" y="177"/>
                    </a:cubicBezTo>
                    <a:lnTo>
                      <a:pt x="326" y="297"/>
                    </a:lnTo>
                    <a:lnTo>
                      <a:pt x="326" y="326"/>
                    </a:lnTo>
                    <a:lnTo>
                      <a:pt x="326" y="446"/>
                    </a:lnTo>
                    <a:cubicBezTo>
                      <a:pt x="326" y="474"/>
                      <a:pt x="298" y="503"/>
                      <a:pt x="298" y="531"/>
                    </a:cubicBezTo>
                    <a:cubicBezTo>
                      <a:pt x="270" y="531"/>
                      <a:pt x="242" y="559"/>
                      <a:pt x="213" y="559"/>
                    </a:cubicBezTo>
                    <a:cubicBezTo>
                      <a:pt x="178" y="559"/>
                      <a:pt x="150" y="531"/>
                      <a:pt x="150" y="531"/>
                    </a:cubicBezTo>
                    <a:cubicBezTo>
                      <a:pt x="121" y="503"/>
                      <a:pt x="121" y="474"/>
                      <a:pt x="93" y="446"/>
                    </a:cubicBezTo>
                    <a:lnTo>
                      <a:pt x="93" y="326"/>
                    </a:lnTo>
                    <a:lnTo>
                      <a:pt x="93" y="297"/>
                    </a:lnTo>
                    <a:lnTo>
                      <a:pt x="93" y="177"/>
                    </a:lnTo>
                    <a:cubicBezTo>
                      <a:pt x="121" y="149"/>
                      <a:pt x="121" y="121"/>
                      <a:pt x="150" y="92"/>
                    </a:cubicBezTo>
                    <a:cubicBezTo>
                      <a:pt x="150" y="92"/>
                      <a:pt x="178" y="57"/>
                      <a:pt x="213" y="57"/>
                    </a:cubicBezTo>
                    <a:close/>
                    <a:moveTo>
                      <a:pt x="213" y="0"/>
                    </a:moveTo>
                    <a:cubicBezTo>
                      <a:pt x="178" y="0"/>
                      <a:pt x="150" y="0"/>
                      <a:pt x="121" y="29"/>
                    </a:cubicBezTo>
                    <a:cubicBezTo>
                      <a:pt x="121" y="29"/>
                      <a:pt x="93" y="57"/>
                      <a:pt x="65" y="57"/>
                    </a:cubicBezTo>
                    <a:cubicBezTo>
                      <a:pt x="65" y="92"/>
                      <a:pt x="36" y="121"/>
                      <a:pt x="36" y="177"/>
                    </a:cubicBezTo>
                    <a:cubicBezTo>
                      <a:pt x="36" y="205"/>
                      <a:pt x="1" y="234"/>
                      <a:pt x="1" y="297"/>
                    </a:cubicBezTo>
                    <a:cubicBezTo>
                      <a:pt x="1" y="354"/>
                      <a:pt x="36" y="411"/>
                      <a:pt x="36" y="446"/>
                    </a:cubicBezTo>
                    <a:cubicBezTo>
                      <a:pt x="36" y="503"/>
                      <a:pt x="65" y="531"/>
                      <a:pt x="65" y="559"/>
                    </a:cubicBezTo>
                    <a:cubicBezTo>
                      <a:pt x="93" y="559"/>
                      <a:pt x="121" y="587"/>
                      <a:pt x="121" y="587"/>
                    </a:cubicBezTo>
                    <a:cubicBezTo>
                      <a:pt x="150" y="623"/>
                      <a:pt x="178" y="623"/>
                      <a:pt x="213" y="623"/>
                    </a:cubicBezTo>
                    <a:cubicBezTo>
                      <a:pt x="242" y="623"/>
                      <a:pt x="270" y="623"/>
                      <a:pt x="298" y="587"/>
                    </a:cubicBezTo>
                    <a:cubicBezTo>
                      <a:pt x="326" y="587"/>
                      <a:pt x="355" y="559"/>
                      <a:pt x="355" y="559"/>
                    </a:cubicBezTo>
                    <a:cubicBezTo>
                      <a:pt x="390" y="531"/>
                      <a:pt x="390" y="503"/>
                      <a:pt x="418" y="446"/>
                    </a:cubicBezTo>
                    <a:lnTo>
                      <a:pt x="418" y="297"/>
                    </a:lnTo>
                    <a:lnTo>
                      <a:pt x="418" y="177"/>
                    </a:lnTo>
                    <a:cubicBezTo>
                      <a:pt x="390" y="121"/>
                      <a:pt x="390" y="92"/>
                      <a:pt x="355" y="57"/>
                    </a:cubicBezTo>
                    <a:cubicBezTo>
                      <a:pt x="355" y="57"/>
                      <a:pt x="326" y="29"/>
                      <a:pt x="298" y="29"/>
                    </a:cubicBezTo>
                    <a:cubicBezTo>
                      <a:pt x="270" y="0"/>
                      <a:pt x="242"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3" name="Google Shape;2683;p71"/>
              <p:cNvSpPr/>
              <p:nvPr/>
            </p:nvSpPr>
            <p:spPr>
              <a:xfrm>
                <a:off x="5089125" y="2462125"/>
                <a:ext cx="10450" cy="15575"/>
              </a:xfrm>
              <a:custGeom>
                <a:avLst/>
                <a:gdLst/>
                <a:ahLst/>
                <a:cxnLst/>
                <a:rect l="l" t="t" r="r" b="b"/>
                <a:pathLst>
                  <a:path w="418" h="623" extrusionOk="0">
                    <a:moveTo>
                      <a:pt x="205" y="57"/>
                    </a:moveTo>
                    <a:cubicBezTo>
                      <a:pt x="241" y="57"/>
                      <a:pt x="269" y="92"/>
                      <a:pt x="269" y="92"/>
                    </a:cubicBezTo>
                    <a:cubicBezTo>
                      <a:pt x="297" y="121"/>
                      <a:pt x="297" y="149"/>
                      <a:pt x="326" y="177"/>
                    </a:cubicBezTo>
                    <a:lnTo>
                      <a:pt x="326" y="297"/>
                    </a:lnTo>
                    <a:lnTo>
                      <a:pt x="326" y="326"/>
                    </a:lnTo>
                    <a:lnTo>
                      <a:pt x="326" y="446"/>
                    </a:lnTo>
                    <a:cubicBezTo>
                      <a:pt x="297" y="474"/>
                      <a:pt x="297" y="503"/>
                      <a:pt x="269" y="531"/>
                    </a:cubicBezTo>
                    <a:cubicBezTo>
                      <a:pt x="269" y="531"/>
                      <a:pt x="241" y="559"/>
                      <a:pt x="205" y="559"/>
                    </a:cubicBezTo>
                    <a:cubicBezTo>
                      <a:pt x="177" y="559"/>
                      <a:pt x="149" y="531"/>
                      <a:pt x="121" y="531"/>
                    </a:cubicBezTo>
                    <a:cubicBezTo>
                      <a:pt x="121" y="503"/>
                      <a:pt x="92" y="474"/>
                      <a:pt x="92" y="446"/>
                    </a:cubicBezTo>
                    <a:lnTo>
                      <a:pt x="92" y="326"/>
                    </a:lnTo>
                    <a:lnTo>
                      <a:pt x="92" y="297"/>
                    </a:lnTo>
                    <a:lnTo>
                      <a:pt x="92" y="177"/>
                    </a:lnTo>
                    <a:cubicBezTo>
                      <a:pt x="92" y="149"/>
                      <a:pt x="121" y="121"/>
                      <a:pt x="121" y="92"/>
                    </a:cubicBezTo>
                    <a:cubicBezTo>
                      <a:pt x="149" y="92"/>
                      <a:pt x="177" y="57"/>
                      <a:pt x="205" y="57"/>
                    </a:cubicBezTo>
                    <a:close/>
                    <a:moveTo>
                      <a:pt x="205" y="0"/>
                    </a:moveTo>
                    <a:cubicBezTo>
                      <a:pt x="177" y="0"/>
                      <a:pt x="149" y="0"/>
                      <a:pt x="121" y="29"/>
                    </a:cubicBezTo>
                    <a:cubicBezTo>
                      <a:pt x="92" y="29"/>
                      <a:pt x="64" y="57"/>
                      <a:pt x="64" y="57"/>
                    </a:cubicBezTo>
                    <a:cubicBezTo>
                      <a:pt x="29" y="92"/>
                      <a:pt x="29" y="121"/>
                      <a:pt x="0" y="177"/>
                    </a:cubicBezTo>
                    <a:lnTo>
                      <a:pt x="0" y="297"/>
                    </a:lnTo>
                    <a:lnTo>
                      <a:pt x="0" y="446"/>
                    </a:lnTo>
                    <a:cubicBezTo>
                      <a:pt x="29" y="503"/>
                      <a:pt x="29" y="531"/>
                      <a:pt x="64" y="559"/>
                    </a:cubicBezTo>
                    <a:cubicBezTo>
                      <a:pt x="64" y="559"/>
                      <a:pt x="92" y="587"/>
                      <a:pt x="121" y="587"/>
                    </a:cubicBezTo>
                    <a:cubicBezTo>
                      <a:pt x="149" y="623"/>
                      <a:pt x="177" y="623"/>
                      <a:pt x="205" y="623"/>
                    </a:cubicBezTo>
                    <a:cubicBezTo>
                      <a:pt x="241" y="623"/>
                      <a:pt x="269" y="623"/>
                      <a:pt x="297" y="587"/>
                    </a:cubicBezTo>
                    <a:cubicBezTo>
                      <a:pt x="297" y="587"/>
                      <a:pt x="326" y="559"/>
                      <a:pt x="354" y="559"/>
                    </a:cubicBezTo>
                    <a:cubicBezTo>
                      <a:pt x="354" y="531"/>
                      <a:pt x="382" y="503"/>
                      <a:pt x="382" y="446"/>
                    </a:cubicBezTo>
                    <a:cubicBezTo>
                      <a:pt x="382" y="411"/>
                      <a:pt x="418" y="354"/>
                      <a:pt x="418" y="297"/>
                    </a:cubicBezTo>
                    <a:cubicBezTo>
                      <a:pt x="418" y="234"/>
                      <a:pt x="382" y="205"/>
                      <a:pt x="382" y="177"/>
                    </a:cubicBezTo>
                    <a:cubicBezTo>
                      <a:pt x="382" y="121"/>
                      <a:pt x="354" y="92"/>
                      <a:pt x="354" y="57"/>
                    </a:cubicBezTo>
                    <a:cubicBezTo>
                      <a:pt x="326" y="57"/>
                      <a:pt x="297" y="29"/>
                      <a:pt x="297" y="29"/>
                    </a:cubicBezTo>
                    <a:cubicBezTo>
                      <a:pt x="269" y="0"/>
                      <a:pt x="241" y="0"/>
                      <a:pt x="2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4" name="Google Shape;2684;p71"/>
              <p:cNvSpPr/>
              <p:nvPr/>
            </p:nvSpPr>
            <p:spPr>
              <a:xfrm>
                <a:off x="5106100" y="2462825"/>
                <a:ext cx="8875" cy="14000"/>
              </a:xfrm>
              <a:custGeom>
                <a:avLst/>
                <a:gdLst/>
                <a:ahLst/>
                <a:cxnLst/>
                <a:rect l="l" t="t" r="r" b="b"/>
                <a:pathLst>
                  <a:path w="355" h="560" extrusionOk="0">
                    <a:moveTo>
                      <a:pt x="177" y="1"/>
                    </a:moveTo>
                    <a:cubicBezTo>
                      <a:pt x="177" y="1"/>
                      <a:pt x="149" y="29"/>
                      <a:pt x="121" y="29"/>
                    </a:cubicBezTo>
                    <a:cubicBezTo>
                      <a:pt x="121" y="29"/>
                      <a:pt x="92" y="29"/>
                      <a:pt x="57" y="64"/>
                    </a:cubicBezTo>
                    <a:lnTo>
                      <a:pt x="0" y="64"/>
                    </a:lnTo>
                    <a:lnTo>
                      <a:pt x="0" y="121"/>
                    </a:lnTo>
                    <a:lnTo>
                      <a:pt x="149" y="121"/>
                    </a:lnTo>
                    <a:lnTo>
                      <a:pt x="149" y="503"/>
                    </a:lnTo>
                    <a:lnTo>
                      <a:pt x="0" y="503"/>
                    </a:lnTo>
                    <a:lnTo>
                      <a:pt x="0" y="559"/>
                    </a:lnTo>
                    <a:lnTo>
                      <a:pt x="354" y="559"/>
                    </a:lnTo>
                    <a:lnTo>
                      <a:pt x="354" y="503"/>
                    </a:lnTo>
                    <a:lnTo>
                      <a:pt x="206" y="503"/>
                    </a:lnTo>
                    <a:lnTo>
                      <a:pt x="20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5" name="Google Shape;2685;p71"/>
              <p:cNvSpPr/>
              <p:nvPr/>
            </p:nvSpPr>
            <p:spPr>
              <a:xfrm>
                <a:off x="5120775" y="2462125"/>
                <a:ext cx="10450" cy="15575"/>
              </a:xfrm>
              <a:custGeom>
                <a:avLst/>
                <a:gdLst/>
                <a:ahLst/>
                <a:cxnLst/>
                <a:rect l="l" t="t" r="r" b="b"/>
                <a:pathLst>
                  <a:path w="418" h="623" extrusionOk="0">
                    <a:moveTo>
                      <a:pt x="213" y="57"/>
                    </a:moveTo>
                    <a:cubicBezTo>
                      <a:pt x="241" y="57"/>
                      <a:pt x="269" y="92"/>
                      <a:pt x="298" y="92"/>
                    </a:cubicBezTo>
                    <a:cubicBezTo>
                      <a:pt x="298" y="121"/>
                      <a:pt x="326" y="149"/>
                      <a:pt x="326" y="177"/>
                    </a:cubicBezTo>
                    <a:lnTo>
                      <a:pt x="326" y="297"/>
                    </a:lnTo>
                    <a:lnTo>
                      <a:pt x="326" y="326"/>
                    </a:lnTo>
                    <a:lnTo>
                      <a:pt x="326" y="446"/>
                    </a:lnTo>
                    <a:cubicBezTo>
                      <a:pt x="326" y="474"/>
                      <a:pt x="298" y="503"/>
                      <a:pt x="298" y="531"/>
                    </a:cubicBezTo>
                    <a:cubicBezTo>
                      <a:pt x="269" y="531"/>
                      <a:pt x="241" y="559"/>
                      <a:pt x="213" y="559"/>
                    </a:cubicBezTo>
                    <a:cubicBezTo>
                      <a:pt x="177" y="559"/>
                      <a:pt x="149" y="531"/>
                      <a:pt x="149" y="531"/>
                    </a:cubicBezTo>
                    <a:cubicBezTo>
                      <a:pt x="121" y="503"/>
                      <a:pt x="121" y="474"/>
                      <a:pt x="93" y="446"/>
                    </a:cubicBezTo>
                    <a:lnTo>
                      <a:pt x="93" y="326"/>
                    </a:lnTo>
                    <a:lnTo>
                      <a:pt x="93" y="297"/>
                    </a:lnTo>
                    <a:lnTo>
                      <a:pt x="93" y="177"/>
                    </a:lnTo>
                    <a:cubicBezTo>
                      <a:pt x="121" y="149"/>
                      <a:pt x="121" y="121"/>
                      <a:pt x="149" y="92"/>
                    </a:cubicBezTo>
                    <a:cubicBezTo>
                      <a:pt x="149" y="92"/>
                      <a:pt x="177" y="57"/>
                      <a:pt x="213" y="57"/>
                    </a:cubicBezTo>
                    <a:close/>
                    <a:moveTo>
                      <a:pt x="213" y="0"/>
                    </a:moveTo>
                    <a:cubicBezTo>
                      <a:pt x="177" y="0"/>
                      <a:pt x="149" y="0"/>
                      <a:pt x="121" y="29"/>
                    </a:cubicBezTo>
                    <a:cubicBezTo>
                      <a:pt x="121" y="29"/>
                      <a:pt x="93" y="57"/>
                      <a:pt x="64" y="57"/>
                    </a:cubicBezTo>
                    <a:cubicBezTo>
                      <a:pt x="64" y="92"/>
                      <a:pt x="36" y="121"/>
                      <a:pt x="36" y="177"/>
                    </a:cubicBezTo>
                    <a:cubicBezTo>
                      <a:pt x="36" y="205"/>
                      <a:pt x="1" y="234"/>
                      <a:pt x="1" y="297"/>
                    </a:cubicBezTo>
                    <a:cubicBezTo>
                      <a:pt x="1" y="354"/>
                      <a:pt x="36" y="411"/>
                      <a:pt x="36" y="446"/>
                    </a:cubicBezTo>
                    <a:cubicBezTo>
                      <a:pt x="36" y="503"/>
                      <a:pt x="64" y="531"/>
                      <a:pt x="64" y="559"/>
                    </a:cubicBezTo>
                    <a:cubicBezTo>
                      <a:pt x="93" y="559"/>
                      <a:pt x="121" y="587"/>
                      <a:pt x="121" y="587"/>
                    </a:cubicBezTo>
                    <a:cubicBezTo>
                      <a:pt x="149" y="623"/>
                      <a:pt x="177" y="623"/>
                      <a:pt x="213" y="623"/>
                    </a:cubicBezTo>
                    <a:cubicBezTo>
                      <a:pt x="241" y="623"/>
                      <a:pt x="269" y="623"/>
                      <a:pt x="298" y="587"/>
                    </a:cubicBezTo>
                    <a:cubicBezTo>
                      <a:pt x="326" y="587"/>
                      <a:pt x="354" y="559"/>
                      <a:pt x="354" y="559"/>
                    </a:cubicBezTo>
                    <a:cubicBezTo>
                      <a:pt x="390" y="531"/>
                      <a:pt x="390" y="503"/>
                      <a:pt x="418" y="446"/>
                    </a:cubicBezTo>
                    <a:lnTo>
                      <a:pt x="418" y="297"/>
                    </a:lnTo>
                    <a:lnTo>
                      <a:pt x="418" y="177"/>
                    </a:lnTo>
                    <a:cubicBezTo>
                      <a:pt x="390" y="121"/>
                      <a:pt x="390" y="92"/>
                      <a:pt x="354" y="57"/>
                    </a:cubicBezTo>
                    <a:cubicBezTo>
                      <a:pt x="354" y="57"/>
                      <a:pt x="326" y="29"/>
                      <a:pt x="298" y="29"/>
                    </a:cubicBezTo>
                    <a:cubicBezTo>
                      <a:pt x="269" y="0"/>
                      <a:pt x="241" y="0"/>
                      <a:pt x="2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6" name="Google Shape;2686;p71"/>
              <p:cNvSpPr/>
              <p:nvPr/>
            </p:nvSpPr>
            <p:spPr>
              <a:xfrm>
                <a:off x="5133325" y="2462125"/>
                <a:ext cx="10475" cy="15575"/>
              </a:xfrm>
              <a:custGeom>
                <a:avLst/>
                <a:gdLst/>
                <a:ahLst/>
                <a:cxnLst/>
                <a:rect l="l" t="t" r="r" b="b"/>
                <a:pathLst>
                  <a:path w="419" h="623" extrusionOk="0">
                    <a:moveTo>
                      <a:pt x="206" y="57"/>
                    </a:moveTo>
                    <a:cubicBezTo>
                      <a:pt x="241" y="57"/>
                      <a:pt x="270" y="92"/>
                      <a:pt x="270" y="92"/>
                    </a:cubicBezTo>
                    <a:cubicBezTo>
                      <a:pt x="298" y="121"/>
                      <a:pt x="298" y="149"/>
                      <a:pt x="326" y="177"/>
                    </a:cubicBezTo>
                    <a:lnTo>
                      <a:pt x="326" y="297"/>
                    </a:lnTo>
                    <a:lnTo>
                      <a:pt x="326" y="326"/>
                    </a:lnTo>
                    <a:lnTo>
                      <a:pt x="326" y="446"/>
                    </a:lnTo>
                    <a:cubicBezTo>
                      <a:pt x="298" y="474"/>
                      <a:pt x="298" y="503"/>
                      <a:pt x="270" y="531"/>
                    </a:cubicBezTo>
                    <a:cubicBezTo>
                      <a:pt x="270" y="531"/>
                      <a:pt x="241" y="559"/>
                      <a:pt x="206" y="559"/>
                    </a:cubicBezTo>
                    <a:cubicBezTo>
                      <a:pt x="178" y="559"/>
                      <a:pt x="149" y="531"/>
                      <a:pt x="121" y="531"/>
                    </a:cubicBezTo>
                    <a:cubicBezTo>
                      <a:pt x="121" y="503"/>
                      <a:pt x="93" y="474"/>
                      <a:pt x="93" y="446"/>
                    </a:cubicBezTo>
                    <a:lnTo>
                      <a:pt x="93" y="326"/>
                    </a:lnTo>
                    <a:lnTo>
                      <a:pt x="93" y="297"/>
                    </a:lnTo>
                    <a:lnTo>
                      <a:pt x="93" y="177"/>
                    </a:lnTo>
                    <a:cubicBezTo>
                      <a:pt x="93" y="149"/>
                      <a:pt x="121" y="121"/>
                      <a:pt x="121" y="92"/>
                    </a:cubicBezTo>
                    <a:cubicBezTo>
                      <a:pt x="149" y="92"/>
                      <a:pt x="178" y="57"/>
                      <a:pt x="206" y="57"/>
                    </a:cubicBezTo>
                    <a:close/>
                    <a:moveTo>
                      <a:pt x="206" y="0"/>
                    </a:moveTo>
                    <a:cubicBezTo>
                      <a:pt x="178" y="0"/>
                      <a:pt x="149" y="0"/>
                      <a:pt x="121" y="29"/>
                    </a:cubicBezTo>
                    <a:cubicBezTo>
                      <a:pt x="93" y="29"/>
                      <a:pt x="65" y="57"/>
                      <a:pt x="65" y="57"/>
                    </a:cubicBezTo>
                    <a:cubicBezTo>
                      <a:pt x="29" y="92"/>
                      <a:pt x="29" y="121"/>
                      <a:pt x="1" y="177"/>
                    </a:cubicBezTo>
                    <a:lnTo>
                      <a:pt x="1" y="297"/>
                    </a:lnTo>
                    <a:lnTo>
                      <a:pt x="1" y="446"/>
                    </a:lnTo>
                    <a:cubicBezTo>
                      <a:pt x="29" y="503"/>
                      <a:pt x="29" y="531"/>
                      <a:pt x="65" y="559"/>
                    </a:cubicBezTo>
                    <a:cubicBezTo>
                      <a:pt x="65" y="559"/>
                      <a:pt x="93" y="587"/>
                      <a:pt x="121" y="587"/>
                    </a:cubicBezTo>
                    <a:cubicBezTo>
                      <a:pt x="149" y="623"/>
                      <a:pt x="178" y="623"/>
                      <a:pt x="206" y="623"/>
                    </a:cubicBezTo>
                    <a:cubicBezTo>
                      <a:pt x="241" y="623"/>
                      <a:pt x="270" y="623"/>
                      <a:pt x="298" y="587"/>
                    </a:cubicBezTo>
                    <a:cubicBezTo>
                      <a:pt x="298" y="587"/>
                      <a:pt x="326" y="559"/>
                      <a:pt x="355" y="559"/>
                    </a:cubicBezTo>
                    <a:cubicBezTo>
                      <a:pt x="355" y="531"/>
                      <a:pt x="383" y="503"/>
                      <a:pt x="383" y="446"/>
                    </a:cubicBezTo>
                    <a:cubicBezTo>
                      <a:pt x="383" y="411"/>
                      <a:pt x="418" y="354"/>
                      <a:pt x="418" y="297"/>
                    </a:cubicBezTo>
                    <a:cubicBezTo>
                      <a:pt x="418" y="234"/>
                      <a:pt x="383" y="205"/>
                      <a:pt x="383" y="177"/>
                    </a:cubicBezTo>
                    <a:cubicBezTo>
                      <a:pt x="383" y="121"/>
                      <a:pt x="355" y="92"/>
                      <a:pt x="355" y="57"/>
                    </a:cubicBezTo>
                    <a:cubicBezTo>
                      <a:pt x="326" y="57"/>
                      <a:pt x="298" y="29"/>
                      <a:pt x="298" y="29"/>
                    </a:cubicBezTo>
                    <a:cubicBezTo>
                      <a:pt x="270" y="0"/>
                      <a:pt x="241"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7" name="Google Shape;2687;p71"/>
              <p:cNvSpPr/>
              <p:nvPr/>
            </p:nvSpPr>
            <p:spPr>
              <a:xfrm>
                <a:off x="5145175" y="2462125"/>
                <a:ext cx="10300" cy="15575"/>
              </a:xfrm>
              <a:custGeom>
                <a:avLst/>
                <a:gdLst/>
                <a:ahLst/>
                <a:cxnLst/>
                <a:rect l="l" t="t" r="r" b="b"/>
                <a:pathLst>
                  <a:path w="412" h="623" extrusionOk="0">
                    <a:moveTo>
                      <a:pt x="206" y="57"/>
                    </a:moveTo>
                    <a:cubicBezTo>
                      <a:pt x="234" y="57"/>
                      <a:pt x="263" y="92"/>
                      <a:pt x="298" y="92"/>
                    </a:cubicBezTo>
                    <a:cubicBezTo>
                      <a:pt x="298" y="121"/>
                      <a:pt x="326" y="149"/>
                      <a:pt x="326" y="177"/>
                    </a:cubicBezTo>
                    <a:lnTo>
                      <a:pt x="326" y="297"/>
                    </a:lnTo>
                    <a:lnTo>
                      <a:pt x="326" y="326"/>
                    </a:lnTo>
                    <a:lnTo>
                      <a:pt x="326" y="446"/>
                    </a:lnTo>
                    <a:cubicBezTo>
                      <a:pt x="326" y="474"/>
                      <a:pt x="298" y="503"/>
                      <a:pt x="298" y="531"/>
                    </a:cubicBezTo>
                    <a:cubicBezTo>
                      <a:pt x="263" y="531"/>
                      <a:pt x="234" y="559"/>
                      <a:pt x="206" y="559"/>
                    </a:cubicBezTo>
                    <a:cubicBezTo>
                      <a:pt x="178" y="559"/>
                      <a:pt x="149" y="531"/>
                      <a:pt x="149" y="531"/>
                    </a:cubicBezTo>
                    <a:cubicBezTo>
                      <a:pt x="121" y="503"/>
                      <a:pt x="121" y="474"/>
                      <a:pt x="86" y="446"/>
                    </a:cubicBezTo>
                    <a:lnTo>
                      <a:pt x="86" y="326"/>
                    </a:lnTo>
                    <a:lnTo>
                      <a:pt x="86" y="297"/>
                    </a:lnTo>
                    <a:lnTo>
                      <a:pt x="86" y="177"/>
                    </a:lnTo>
                    <a:cubicBezTo>
                      <a:pt x="121" y="149"/>
                      <a:pt x="121" y="121"/>
                      <a:pt x="149" y="92"/>
                    </a:cubicBezTo>
                    <a:cubicBezTo>
                      <a:pt x="149" y="92"/>
                      <a:pt x="178" y="57"/>
                      <a:pt x="206" y="57"/>
                    </a:cubicBezTo>
                    <a:close/>
                    <a:moveTo>
                      <a:pt x="206" y="0"/>
                    </a:moveTo>
                    <a:cubicBezTo>
                      <a:pt x="178" y="0"/>
                      <a:pt x="149" y="0"/>
                      <a:pt x="121" y="29"/>
                    </a:cubicBezTo>
                    <a:cubicBezTo>
                      <a:pt x="121" y="29"/>
                      <a:pt x="86" y="57"/>
                      <a:pt x="57" y="57"/>
                    </a:cubicBezTo>
                    <a:cubicBezTo>
                      <a:pt x="57" y="92"/>
                      <a:pt x="29" y="121"/>
                      <a:pt x="29" y="177"/>
                    </a:cubicBezTo>
                    <a:cubicBezTo>
                      <a:pt x="29" y="205"/>
                      <a:pt x="1" y="234"/>
                      <a:pt x="1" y="297"/>
                    </a:cubicBezTo>
                    <a:cubicBezTo>
                      <a:pt x="1" y="354"/>
                      <a:pt x="29" y="411"/>
                      <a:pt x="29" y="446"/>
                    </a:cubicBezTo>
                    <a:cubicBezTo>
                      <a:pt x="29" y="503"/>
                      <a:pt x="57" y="531"/>
                      <a:pt x="57" y="559"/>
                    </a:cubicBezTo>
                    <a:cubicBezTo>
                      <a:pt x="86" y="559"/>
                      <a:pt x="121" y="587"/>
                      <a:pt x="121" y="587"/>
                    </a:cubicBezTo>
                    <a:cubicBezTo>
                      <a:pt x="149" y="623"/>
                      <a:pt x="178" y="623"/>
                      <a:pt x="206" y="623"/>
                    </a:cubicBezTo>
                    <a:cubicBezTo>
                      <a:pt x="234" y="623"/>
                      <a:pt x="263" y="623"/>
                      <a:pt x="298" y="587"/>
                    </a:cubicBezTo>
                    <a:cubicBezTo>
                      <a:pt x="326" y="587"/>
                      <a:pt x="355" y="559"/>
                      <a:pt x="355" y="559"/>
                    </a:cubicBezTo>
                    <a:cubicBezTo>
                      <a:pt x="383" y="531"/>
                      <a:pt x="383" y="503"/>
                      <a:pt x="411" y="446"/>
                    </a:cubicBezTo>
                    <a:lnTo>
                      <a:pt x="411" y="297"/>
                    </a:lnTo>
                    <a:lnTo>
                      <a:pt x="411" y="177"/>
                    </a:lnTo>
                    <a:cubicBezTo>
                      <a:pt x="383" y="121"/>
                      <a:pt x="383" y="92"/>
                      <a:pt x="355" y="57"/>
                    </a:cubicBezTo>
                    <a:cubicBezTo>
                      <a:pt x="355" y="57"/>
                      <a:pt x="326" y="29"/>
                      <a:pt x="298" y="29"/>
                    </a:cubicBezTo>
                    <a:cubicBezTo>
                      <a:pt x="263" y="0"/>
                      <a:pt x="234" y="0"/>
                      <a:pt x="2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8" name="Google Shape;2688;p71"/>
              <p:cNvSpPr/>
              <p:nvPr/>
            </p:nvSpPr>
            <p:spPr>
              <a:xfrm>
                <a:off x="5162875" y="2466550"/>
                <a:ext cx="10275" cy="10275"/>
              </a:xfrm>
              <a:custGeom>
                <a:avLst/>
                <a:gdLst/>
                <a:ahLst/>
                <a:cxnLst/>
                <a:rect l="l" t="t" r="r" b="b"/>
                <a:pathLst>
                  <a:path w="411" h="411" extrusionOk="0">
                    <a:moveTo>
                      <a:pt x="0" y="0"/>
                    </a:moveTo>
                    <a:lnTo>
                      <a:pt x="0" y="57"/>
                    </a:lnTo>
                    <a:lnTo>
                      <a:pt x="354" y="205"/>
                    </a:lnTo>
                    <a:lnTo>
                      <a:pt x="0" y="354"/>
                    </a:lnTo>
                    <a:lnTo>
                      <a:pt x="0" y="410"/>
                    </a:lnTo>
                    <a:lnTo>
                      <a:pt x="411" y="234"/>
                    </a:lnTo>
                    <a:lnTo>
                      <a:pt x="411" y="177"/>
                    </a:lnTo>
                    <a:lnTo>
                      <a:pt x="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9" name="Google Shape;2689;p71"/>
              <p:cNvSpPr/>
              <p:nvPr/>
            </p:nvSpPr>
            <p:spPr>
              <a:xfrm>
                <a:off x="5176125" y="2466550"/>
                <a:ext cx="10300" cy="10275"/>
              </a:xfrm>
              <a:custGeom>
                <a:avLst/>
                <a:gdLst/>
                <a:ahLst/>
                <a:cxnLst/>
                <a:rect l="l" t="t" r="r" b="b"/>
                <a:pathLst>
                  <a:path w="412" h="411" extrusionOk="0">
                    <a:moveTo>
                      <a:pt x="1" y="0"/>
                    </a:moveTo>
                    <a:lnTo>
                      <a:pt x="1" y="57"/>
                    </a:lnTo>
                    <a:lnTo>
                      <a:pt x="355" y="205"/>
                    </a:lnTo>
                    <a:lnTo>
                      <a:pt x="1" y="354"/>
                    </a:lnTo>
                    <a:lnTo>
                      <a:pt x="1" y="410"/>
                    </a:lnTo>
                    <a:lnTo>
                      <a:pt x="411" y="234"/>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0" name="Google Shape;2690;p71"/>
              <p:cNvSpPr/>
              <p:nvPr/>
            </p:nvSpPr>
            <p:spPr>
              <a:xfrm>
                <a:off x="5188700" y="2461400"/>
                <a:ext cx="5150" cy="19125"/>
              </a:xfrm>
              <a:custGeom>
                <a:avLst/>
                <a:gdLst/>
                <a:ahLst/>
                <a:cxnLst/>
                <a:rect l="l" t="t" r="r" b="b"/>
                <a:pathLst>
                  <a:path w="206" h="765" extrusionOk="0">
                    <a:moveTo>
                      <a:pt x="0" y="1"/>
                    </a:moveTo>
                    <a:cubicBezTo>
                      <a:pt x="28" y="29"/>
                      <a:pt x="28" y="86"/>
                      <a:pt x="57" y="121"/>
                    </a:cubicBezTo>
                    <a:cubicBezTo>
                      <a:pt x="85" y="150"/>
                      <a:pt x="85" y="206"/>
                      <a:pt x="113" y="234"/>
                    </a:cubicBezTo>
                    <a:lnTo>
                      <a:pt x="113" y="383"/>
                    </a:lnTo>
                    <a:lnTo>
                      <a:pt x="113" y="532"/>
                    </a:lnTo>
                    <a:cubicBezTo>
                      <a:pt x="85" y="560"/>
                      <a:pt x="85" y="616"/>
                      <a:pt x="57" y="652"/>
                    </a:cubicBezTo>
                    <a:cubicBezTo>
                      <a:pt x="28" y="680"/>
                      <a:pt x="28" y="737"/>
                      <a:pt x="0" y="765"/>
                    </a:cubicBezTo>
                    <a:lnTo>
                      <a:pt x="57" y="765"/>
                    </a:lnTo>
                    <a:cubicBezTo>
                      <a:pt x="85" y="708"/>
                      <a:pt x="149" y="652"/>
                      <a:pt x="149" y="588"/>
                    </a:cubicBezTo>
                    <a:cubicBezTo>
                      <a:pt x="177" y="532"/>
                      <a:pt x="205" y="440"/>
                      <a:pt x="205" y="383"/>
                    </a:cubicBezTo>
                    <a:cubicBezTo>
                      <a:pt x="205" y="326"/>
                      <a:pt x="177" y="234"/>
                      <a:pt x="149" y="178"/>
                    </a:cubicBezTo>
                    <a:cubicBezTo>
                      <a:pt x="149" y="121"/>
                      <a:pt x="85" y="58"/>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1" name="Google Shape;2691;p71"/>
              <p:cNvSpPr/>
              <p:nvPr/>
            </p:nvSpPr>
            <p:spPr>
              <a:xfrm>
                <a:off x="5195950" y="2461400"/>
                <a:ext cx="6025" cy="19125"/>
              </a:xfrm>
              <a:custGeom>
                <a:avLst/>
                <a:gdLst/>
                <a:ahLst/>
                <a:cxnLst/>
                <a:rect l="l" t="t" r="r" b="b"/>
                <a:pathLst>
                  <a:path w="241" h="765" extrusionOk="0">
                    <a:moveTo>
                      <a:pt x="0" y="1"/>
                    </a:moveTo>
                    <a:lnTo>
                      <a:pt x="0" y="58"/>
                    </a:lnTo>
                    <a:lnTo>
                      <a:pt x="64" y="58"/>
                    </a:lnTo>
                    <a:cubicBezTo>
                      <a:pt x="92" y="86"/>
                      <a:pt x="92" y="86"/>
                      <a:pt x="92" y="121"/>
                    </a:cubicBezTo>
                    <a:lnTo>
                      <a:pt x="92" y="298"/>
                    </a:lnTo>
                    <a:lnTo>
                      <a:pt x="92" y="355"/>
                    </a:lnTo>
                    <a:cubicBezTo>
                      <a:pt x="120" y="355"/>
                      <a:pt x="120" y="355"/>
                      <a:pt x="120" y="383"/>
                    </a:cubicBezTo>
                    <a:lnTo>
                      <a:pt x="177" y="383"/>
                    </a:lnTo>
                    <a:cubicBezTo>
                      <a:pt x="149" y="383"/>
                      <a:pt x="120" y="383"/>
                      <a:pt x="120" y="411"/>
                    </a:cubicBezTo>
                    <a:cubicBezTo>
                      <a:pt x="92" y="440"/>
                      <a:pt x="92" y="440"/>
                      <a:pt x="92" y="475"/>
                    </a:cubicBezTo>
                    <a:lnTo>
                      <a:pt x="92" y="680"/>
                    </a:lnTo>
                    <a:lnTo>
                      <a:pt x="64" y="708"/>
                    </a:lnTo>
                    <a:lnTo>
                      <a:pt x="0" y="708"/>
                    </a:lnTo>
                    <a:lnTo>
                      <a:pt x="0" y="765"/>
                    </a:lnTo>
                    <a:lnTo>
                      <a:pt x="64" y="765"/>
                    </a:lnTo>
                    <a:cubicBezTo>
                      <a:pt x="92" y="765"/>
                      <a:pt x="92" y="737"/>
                      <a:pt x="120" y="737"/>
                    </a:cubicBezTo>
                    <a:cubicBezTo>
                      <a:pt x="120" y="737"/>
                      <a:pt x="149" y="737"/>
                      <a:pt x="149" y="708"/>
                    </a:cubicBezTo>
                    <a:lnTo>
                      <a:pt x="149" y="652"/>
                    </a:lnTo>
                    <a:lnTo>
                      <a:pt x="149" y="475"/>
                    </a:lnTo>
                    <a:cubicBezTo>
                      <a:pt x="149" y="475"/>
                      <a:pt x="149" y="440"/>
                      <a:pt x="177" y="440"/>
                    </a:cubicBezTo>
                    <a:lnTo>
                      <a:pt x="177" y="411"/>
                    </a:lnTo>
                    <a:lnTo>
                      <a:pt x="241" y="411"/>
                    </a:lnTo>
                    <a:lnTo>
                      <a:pt x="241" y="355"/>
                    </a:lnTo>
                    <a:lnTo>
                      <a:pt x="177" y="355"/>
                    </a:lnTo>
                    <a:lnTo>
                      <a:pt x="177" y="326"/>
                    </a:lnTo>
                    <a:cubicBezTo>
                      <a:pt x="149" y="326"/>
                      <a:pt x="149" y="326"/>
                      <a:pt x="149" y="298"/>
                    </a:cubicBezTo>
                    <a:lnTo>
                      <a:pt x="149" y="121"/>
                    </a:lnTo>
                    <a:lnTo>
                      <a:pt x="149" y="58"/>
                    </a:lnTo>
                    <a:lnTo>
                      <a:pt x="120" y="29"/>
                    </a:lnTo>
                    <a:cubicBezTo>
                      <a:pt x="92" y="29"/>
                      <a:pt x="92" y="1"/>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2" name="Google Shape;2692;p71"/>
              <p:cNvSpPr/>
              <p:nvPr/>
            </p:nvSpPr>
            <p:spPr>
              <a:xfrm>
                <a:off x="5011825" y="2349450"/>
                <a:ext cx="5150" cy="19125"/>
              </a:xfrm>
              <a:custGeom>
                <a:avLst/>
                <a:gdLst/>
                <a:ahLst/>
                <a:cxnLst/>
                <a:rect l="l" t="t" r="r" b="b"/>
                <a:pathLst>
                  <a:path w="206" h="765" extrusionOk="0">
                    <a:moveTo>
                      <a:pt x="149" y="1"/>
                    </a:moveTo>
                    <a:cubicBezTo>
                      <a:pt x="86" y="57"/>
                      <a:pt x="57" y="114"/>
                      <a:pt x="29" y="178"/>
                    </a:cubicBezTo>
                    <a:cubicBezTo>
                      <a:pt x="1" y="234"/>
                      <a:pt x="1" y="319"/>
                      <a:pt x="1" y="383"/>
                    </a:cubicBezTo>
                    <a:cubicBezTo>
                      <a:pt x="1" y="439"/>
                      <a:pt x="1" y="531"/>
                      <a:pt x="29" y="588"/>
                    </a:cubicBezTo>
                    <a:cubicBezTo>
                      <a:pt x="57" y="645"/>
                      <a:pt x="86" y="708"/>
                      <a:pt x="149" y="765"/>
                    </a:cubicBezTo>
                    <a:lnTo>
                      <a:pt x="206" y="765"/>
                    </a:lnTo>
                    <a:cubicBezTo>
                      <a:pt x="178" y="737"/>
                      <a:pt x="149" y="673"/>
                      <a:pt x="149" y="645"/>
                    </a:cubicBezTo>
                    <a:cubicBezTo>
                      <a:pt x="114" y="616"/>
                      <a:pt x="86" y="560"/>
                      <a:pt x="86" y="531"/>
                    </a:cubicBezTo>
                    <a:lnTo>
                      <a:pt x="86" y="383"/>
                    </a:lnTo>
                    <a:lnTo>
                      <a:pt x="86" y="234"/>
                    </a:lnTo>
                    <a:cubicBezTo>
                      <a:pt x="86" y="206"/>
                      <a:pt x="114" y="142"/>
                      <a:pt x="149" y="114"/>
                    </a:cubicBezTo>
                    <a:cubicBezTo>
                      <a:pt x="149" y="86"/>
                      <a:pt x="178"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3" name="Google Shape;2693;p71"/>
              <p:cNvSpPr/>
              <p:nvPr/>
            </p:nvSpPr>
            <p:spPr>
              <a:xfrm>
                <a:off x="5019075" y="2349450"/>
                <a:ext cx="5350" cy="19125"/>
              </a:xfrm>
              <a:custGeom>
                <a:avLst/>
                <a:gdLst/>
                <a:ahLst/>
                <a:cxnLst/>
                <a:rect l="l" t="t" r="r" b="b"/>
                <a:pathLst>
                  <a:path w="214" h="765" extrusionOk="0">
                    <a:moveTo>
                      <a:pt x="149" y="1"/>
                    </a:moveTo>
                    <a:cubicBezTo>
                      <a:pt x="121" y="57"/>
                      <a:pt x="65" y="114"/>
                      <a:pt x="65" y="178"/>
                    </a:cubicBezTo>
                    <a:cubicBezTo>
                      <a:pt x="36" y="234"/>
                      <a:pt x="1" y="319"/>
                      <a:pt x="1" y="383"/>
                    </a:cubicBezTo>
                    <a:cubicBezTo>
                      <a:pt x="1" y="439"/>
                      <a:pt x="36" y="531"/>
                      <a:pt x="65" y="588"/>
                    </a:cubicBezTo>
                    <a:cubicBezTo>
                      <a:pt x="65" y="645"/>
                      <a:pt x="121" y="708"/>
                      <a:pt x="149" y="765"/>
                    </a:cubicBezTo>
                    <a:lnTo>
                      <a:pt x="213" y="765"/>
                    </a:lnTo>
                    <a:cubicBezTo>
                      <a:pt x="178" y="737"/>
                      <a:pt x="149" y="673"/>
                      <a:pt x="149" y="645"/>
                    </a:cubicBezTo>
                    <a:cubicBezTo>
                      <a:pt x="121" y="616"/>
                      <a:pt x="121" y="560"/>
                      <a:pt x="93" y="531"/>
                    </a:cubicBezTo>
                    <a:lnTo>
                      <a:pt x="93" y="383"/>
                    </a:lnTo>
                    <a:lnTo>
                      <a:pt x="93" y="234"/>
                    </a:lnTo>
                    <a:cubicBezTo>
                      <a:pt x="121" y="206"/>
                      <a:pt x="121" y="142"/>
                      <a:pt x="149" y="114"/>
                    </a:cubicBezTo>
                    <a:cubicBezTo>
                      <a:pt x="149" y="86"/>
                      <a:pt x="178" y="29"/>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4" name="Google Shape;2694;p71"/>
              <p:cNvSpPr/>
              <p:nvPr/>
            </p:nvSpPr>
            <p:spPr>
              <a:xfrm>
                <a:off x="5027225" y="2353875"/>
                <a:ext cx="2325" cy="11000"/>
              </a:xfrm>
              <a:custGeom>
                <a:avLst/>
                <a:gdLst/>
                <a:ahLst/>
                <a:cxnLst/>
                <a:rect l="l" t="t" r="r" b="b"/>
                <a:pathLst>
                  <a:path w="93" h="440" extrusionOk="0">
                    <a:moveTo>
                      <a:pt x="0" y="1"/>
                    </a:moveTo>
                    <a:lnTo>
                      <a:pt x="0" y="86"/>
                    </a:lnTo>
                    <a:lnTo>
                      <a:pt x="92" y="86"/>
                    </a:lnTo>
                    <a:lnTo>
                      <a:pt x="92" y="1"/>
                    </a:lnTo>
                    <a:close/>
                    <a:moveTo>
                      <a:pt x="0" y="354"/>
                    </a:moveTo>
                    <a:lnTo>
                      <a:pt x="0" y="439"/>
                    </a:lnTo>
                    <a:lnTo>
                      <a:pt x="92" y="439"/>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5" name="Google Shape;2695;p71"/>
              <p:cNvSpPr/>
              <p:nvPr/>
            </p:nvSpPr>
            <p:spPr>
              <a:xfrm>
                <a:off x="5036775" y="2350175"/>
                <a:ext cx="10450" cy="15400"/>
              </a:xfrm>
              <a:custGeom>
                <a:avLst/>
                <a:gdLst/>
                <a:ahLst/>
                <a:cxnLst/>
                <a:rect l="l" t="t" r="r" b="b"/>
                <a:pathLst>
                  <a:path w="418" h="616" extrusionOk="0">
                    <a:moveTo>
                      <a:pt x="212" y="57"/>
                    </a:moveTo>
                    <a:cubicBezTo>
                      <a:pt x="241" y="57"/>
                      <a:pt x="269" y="85"/>
                      <a:pt x="297" y="85"/>
                    </a:cubicBezTo>
                    <a:cubicBezTo>
                      <a:pt x="297" y="113"/>
                      <a:pt x="326" y="149"/>
                      <a:pt x="326" y="177"/>
                    </a:cubicBezTo>
                    <a:lnTo>
                      <a:pt x="326" y="290"/>
                    </a:lnTo>
                    <a:lnTo>
                      <a:pt x="326" y="326"/>
                    </a:lnTo>
                    <a:lnTo>
                      <a:pt x="326" y="439"/>
                    </a:lnTo>
                    <a:cubicBezTo>
                      <a:pt x="326" y="467"/>
                      <a:pt x="297" y="502"/>
                      <a:pt x="297" y="531"/>
                    </a:cubicBezTo>
                    <a:cubicBezTo>
                      <a:pt x="269" y="531"/>
                      <a:pt x="241" y="559"/>
                      <a:pt x="212" y="559"/>
                    </a:cubicBezTo>
                    <a:cubicBezTo>
                      <a:pt x="177" y="559"/>
                      <a:pt x="149" y="531"/>
                      <a:pt x="149" y="531"/>
                    </a:cubicBezTo>
                    <a:cubicBezTo>
                      <a:pt x="121" y="502"/>
                      <a:pt x="121" y="467"/>
                      <a:pt x="92" y="439"/>
                    </a:cubicBezTo>
                    <a:lnTo>
                      <a:pt x="92" y="326"/>
                    </a:lnTo>
                    <a:lnTo>
                      <a:pt x="92" y="290"/>
                    </a:lnTo>
                    <a:lnTo>
                      <a:pt x="92" y="177"/>
                    </a:lnTo>
                    <a:cubicBezTo>
                      <a:pt x="121" y="149"/>
                      <a:pt x="121" y="113"/>
                      <a:pt x="149" y="85"/>
                    </a:cubicBezTo>
                    <a:cubicBezTo>
                      <a:pt x="149" y="85"/>
                      <a:pt x="177" y="57"/>
                      <a:pt x="212" y="57"/>
                    </a:cubicBezTo>
                    <a:close/>
                    <a:moveTo>
                      <a:pt x="212" y="0"/>
                    </a:moveTo>
                    <a:cubicBezTo>
                      <a:pt x="177" y="0"/>
                      <a:pt x="149" y="0"/>
                      <a:pt x="121" y="28"/>
                    </a:cubicBezTo>
                    <a:cubicBezTo>
                      <a:pt x="92" y="28"/>
                      <a:pt x="92" y="57"/>
                      <a:pt x="64" y="57"/>
                    </a:cubicBezTo>
                    <a:cubicBezTo>
                      <a:pt x="64" y="85"/>
                      <a:pt x="36" y="113"/>
                      <a:pt x="36" y="177"/>
                    </a:cubicBezTo>
                    <a:cubicBezTo>
                      <a:pt x="36" y="205"/>
                      <a:pt x="0" y="262"/>
                      <a:pt x="0" y="326"/>
                    </a:cubicBezTo>
                    <a:cubicBezTo>
                      <a:pt x="0" y="382"/>
                      <a:pt x="36" y="410"/>
                      <a:pt x="36" y="467"/>
                    </a:cubicBezTo>
                    <a:cubicBezTo>
                      <a:pt x="36" y="502"/>
                      <a:pt x="64" y="531"/>
                      <a:pt x="64" y="559"/>
                    </a:cubicBezTo>
                    <a:cubicBezTo>
                      <a:pt x="92" y="559"/>
                      <a:pt x="92" y="587"/>
                      <a:pt x="121" y="587"/>
                    </a:cubicBezTo>
                    <a:cubicBezTo>
                      <a:pt x="149" y="616"/>
                      <a:pt x="177" y="616"/>
                      <a:pt x="212" y="616"/>
                    </a:cubicBezTo>
                    <a:cubicBezTo>
                      <a:pt x="241" y="616"/>
                      <a:pt x="269" y="616"/>
                      <a:pt x="297" y="587"/>
                    </a:cubicBezTo>
                    <a:cubicBezTo>
                      <a:pt x="326" y="587"/>
                      <a:pt x="354" y="559"/>
                      <a:pt x="354" y="559"/>
                    </a:cubicBezTo>
                    <a:cubicBezTo>
                      <a:pt x="389" y="531"/>
                      <a:pt x="389" y="502"/>
                      <a:pt x="418" y="467"/>
                    </a:cubicBezTo>
                    <a:lnTo>
                      <a:pt x="418" y="326"/>
                    </a:lnTo>
                    <a:lnTo>
                      <a:pt x="418" y="177"/>
                    </a:lnTo>
                    <a:cubicBezTo>
                      <a:pt x="389" y="113"/>
                      <a:pt x="389" y="85"/>
                      <a:pt x="354" y="57"/>
                    </a:cubicBezTo>
                    <a:cubicBezTo>
                      <a:pt x="354" y="57"/>
                      <a:pt x="326" y="28"/>
                      <a:pt x="297" y="28"/>
                    </a:cubicBezTo>
                    <a:cubicBezTo>
                      <a:pt x="269" y="0"/>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6" name="Google Shape;2696;p71"/>
              <p:cNvSpPr/>
              <p:nvPr/>
            </p:nvSpPr>
            <p:spPr>
              <a:xfrm>
                <a:off x="5049325" y="2349450"/>
                <a:ext cx="5150" cy="19125"/>
              </a:xfrm>
              <a:custGeom>
                <a:avLst/>
                <a:gdLst/>
                <a:ahLst/>
                <a:cxnLst/>
                <a:rect l="l" t="t" r="r" b="b"/>
                <a:pathLst>
                  <a:path w="206" h="765" extrusionOk="0">
                    <a:moveTo>
                      <a:pt x="1" y="1"/>
                    </a:moveTo>
                    <a:cubicBezTo>
                      <a:pt x="29" y="29"/>
                      <a:pt x="29" y="86"/>
                      <a:pt x="64" y="114"/>
                    </a:cubicBezTo>
                    <a:cubicBezTo>
                      <a:pt x="93" y="178"/>
                      <a:pt x="93" y="206"/>
                      <a:pt x="121" y="234"/>
                    </a:cubicBezTo>
                    <a:lnTo>
                      <a:pt x="121" y="383"/>
                    </a:lnTo>
                    <a:lnTo>
                      <a:pt x="121" y="531"/>
                    </a:lnTo>
                    <a:cubicBezTo>
                      <a:pt x="93" y="560"/>
                      <a:pt x="93" y="616"/>
                      <a:pt x="64" y="645"/>
                    </a:cubicBezTo>
                    <a:cubicBezTo>
                      <a:pt x="29" y="708"/>
                      <a:pt x="29" y="737"/>
                      <a:pt x="1" y="765"/>
                    </a:cubicBezTo>
                    <a:lnTo>
                      <a:pt x="64" y="765"/>
                    </a:lnTo>
                    <a:cubicBezTo>
                      <a:pt x="93" y="708"/>
                      <a:pt x="121" y="645"/>
                      <a:pt x="149" y="588"/>
                    </a:cubicBezTo>
                    <a:cubicBezTo>
                      <a:pt x="177" y="531"/>
                      <a:pt x="206" y="439"/>
                      <a:pt x="206" y="383"/>
                    </a:cubicBezTo>
                    <a:cubicBezTo>
                      <a:pt x="206" y="319"/>
                      <a:pt x="177" y="234"/>
                      <a:pt x="149" y="178"/>
                    </a:cubicBezTo>
                    <a:cubicBezTo>
                      <a:pt x="121" y="114"/>
                      <a:pt x="93" y="57"/>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7" name="Google Shape;2697;p71"/>
              <p:cNvSpPr/>
              <p:nvPr/>
            </p:nvSpPr>
            <p:spPr>
              <a:xfrm>
                <a:off x="5057450" y="2354600"/>
                <a:ext cx="10300" cy="10275"/>
              </a:xfrm>
              <a:custGeom>
                <a:avLst/>
                <a:gdLst/>
                <a:ahLst/>
                <a:cxnLst/>
                <a:rect l="l" t="t" r="r" b="b"/>
                <a:pathLst>
                  <a:path w="412" h="411" extrusionOk="0">
                    <a:moveTo>
                      <a:pt x="1" y="0"/>
                    </a:moveTo>
                    <a:lnTo>
                      <a:pt x="1" y="57"/>
                    </a:lnTo>
                    <a:lnTo>
                      <a:pt x="355" y="205"/>
                    </a:lnTo>
                    <a:lnTo>
                      <a:pt x="1" y="354"/>
                    </a:lnTo>
                    <a:lnTo>
                      <a:pt x="1" y="410"/>
                    </a:lnTo>
                    <a:lnTo>
                      <a:pt x="411" y="233"/>
                    </a:lnTo>
                    <a:lnTo>
                      <a:pt x="411"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8" name="Google Shape;2698;p71"/>
              <p:cNvSpPr/>
              <p:nvPr/>
            </p:nvSpPr>
            <p:spPr>
              <a:xfrm>
                <a:off x="5070025" y="2350875"/>
                <a:ext cx="3025" cy="5150"/>
              </a:xfrm>
              <a:custGeom>
                <a:avLst/>
                <a:gdLst/>
                <a:ahLst/>
                <a:cxnLst/>
                <a:rect l="l" t="t" r="r" b="b"/>
                <a:pathLst>
                  <a:path w="121" h="206" extrusionOk="0">
                    <a:moveTo>
                      <a:pt x="29" y="0"/>
                    </a:moveTo>
                    <a:lnTo>
                      <a:pt x="29" y="85"/>
                    </a:lnTo>
                    <a:lnTo>
                      <a:pt x="57" y="85"/>
                    </a:lnTo>
                    <a:lnTo>
                      <a:pt x="57" y="121"/>
                    </a:lnTo>
                    <a:cubicBezTo>
                      <a:pt x="57" y="149"/>
                      <a:pt x="57" y="149"/>
                      <a:pt x="29" y="149"/>
                    </a:cubicBezTo>
                    <a:cubicBezTo>
                      <a:pt x="29" y="149"/>
                      <a:pt x="29" y="177"/>
                      <a:pt x="0" y="177"/>
                    </a:cubicBezTo>
                    <a:lnTo>
                      <a:pt x="0" y="206"/>
                    </a:lnTo>
                    <a:cubicBezTo>
                      <a:pt x="29" y="206"/>
                      <a:pt x="29" y="206"/>
                      <a:pt x="57" y="177"/>
                    </a:cubicBezTo>
                    <a:cubicBezTo>
                      <a:pt x="57" y="177"/>
                      <a:pt x="85" y="177"/>
                      <a:pt x="85" y="149"/>
                    </a:cubicBezTo>
                    <a:cubicBezTo>
                      <a:pt x="85" y="121"/>
                      <a:pt x="121" y="85"/>
                      <a:pt x="121" y="57"/>
                    </a:cubicBez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9" name="Google Shape;2699;p71"/>
              <p:cNvSpPr/>
              <p:nvPr/>
            </p:nvSpPr>
            <p:spPr>
              <a:xfrm>
                <a:off x="5075150" y="2350875"/>
                <a:ext cx="2325" cy="5150"/>
              </a:xfrm>
              <a:custGeom>
                <a:avLst/>
                <a:gdLst/>
                <a:ahLst/>
                <a:cxnLst/>
                <a:rect l="l" t="t" r="r" b="b"/>
                <a:pathLst>
                  <a:path w="93" h="206" extrusionOk="0">
                    <a:moveTo>
                      <a:pt x="29" y="0"/>
                    </a:moveTo>
                    <a:lnTo>
                      <a:pt x="29" y="85"/>
                    </a:lnTo>
                    <a:lnTo>
                      <a:pt x="57" y="85"/>
                    </a:lnTo>
                    <a:lnTo>
                      <a:pt x="57" y="121"/>
                    </a:lnTo>
                    <a:cubicBezTo>
                      <a:pt x="57" y="149"/>
                      <a:pt x="29" y="149"/>
                      <a:pt x="29" y="149"/>
                    </a:cubicBezTo>
                    <a:cubicBezTo>
                      <a:pt x="29" y="149"/>
                      <a:pt x="29" y="177"/>
                      <a:pt x="0" y="177"/>
                    </a:cubicBezTo>
                    <a:lnTo>
                      <a:pt x="0" y="206"/>
                    </a:lnTo>
                    <a:cubicBezTo>
                      <a:pt x="29" y="206"/>
                      <a:pt x="29" y="206"/>
                      <a:pt x="57" y="177"/>
                    </a:cubicBezTo>
                    <a:cubicBezTo>
                      <a:pt x="57" y="177"/>
                      <a:pt x="92" y="177"/>
                      <a:pt x="92" y="149"/>
                    </a:cubicBezTo>
                    <a:lnTo>
                      <a:pt x="92" y="57"/>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0" name="Google Shape;2700;p71"/>
              <p:cNvSpPr/>
              <p:nvPr/>
            </p:nvSpPr>
            <p:spPr>
              <a:xfrm>
                <a:off x="5080975" y="2354600"/>
                <a:ext cx="10475" cy="10275"/>
              </a:xfrm>
              <a:custGeom>
                <a:avLst/>
                <a:gdLst/>
                <a:ahLst/>
                <a:cxnLst/>
                <a:rect l="l" t="t" r="r" b="b"/>
                <a:pathLst>
                  <a:path w="419" h="411" extrusionOk="0">
                    <a:moveTo>
                      <a:pt x="1" y="0"/>
                    </a:moveTo>
                    <a:lnTo>
                      <a:pt x="1" y="57"/>
                    </a:lnTo>
                    <a:lnTo>
                      <a:pt x="326" y="205"/>
                    </a:lnTo>
                    <a:lnTo>
                      <a:pt x="1" y="354"/>
                    </a:lnTo>
                    <a:lnTo>
                      <a:pt x="1" y="410"/>
                    </a:lnTo>
                    <a:lnTo>
                      <a:pt x="418" y="233"/>
                    </a:lnTo>
                    <a:lnTo>
                      <a:pt x="418" y="177"/>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1" name="Google Shape;2701;p71"/>
              <p:cNvSpPr/>
              <p:nvPr/>
            </p:nvSpPr>
            <p:spPr>
              <a:xfrm>
                <a:off x="5093550" y="2354600"/>
                <a:ext cx="10450" cy="10275"/>
              </a:xfrm>
              <a:custGeom>
                <a:avLst/>
                <a:gdLst/>
                <a:ahLst/>
                <a:cxnLst/>
                <a:rect l="l" t="t" r="r" b="b"/>
                <a:pathLst>
                  <a:path w="418" h="411" extrusionOk="0">
                    <a:moveTo>
                      <a:pt x="418" y="0"/>
                    </a:moveTo>
                    <a:lnTo>
                      <a:pt x="0" y="177"/>
                    </a:lnTo>
                    <a:lnTo>
                      <a:pt x="0" y="233"/>
                    </a:lnTo>
                    <a:lnTo>
                      <a:pt x="418" y="410"/>
                    </a:lnTo>
                    <a:lnTo>
                      <a:pt x="418" y="354"/>
                    </a:lnTo>
                    <a:lnTo>
                      <a:pt x="64" y="205"/>
                    </a:lnTo>
                    <a:lnTo>
                      <a:pt x="418" y="57"/>
                    </a:lnTo>
                    <a:lnTo>
                      <a:pt x="418"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2" name="Google Shape;2702;p71"/>
              <p:cNvSpPr/>
              <p:nvPr/>
            </p:nvSpPr>
            <p:spPr>
              <a:xfrm>
                <a:off x="5111225" y="2349450"/>
                <a:ext cx="5150" cy="19125"/>
              </a:xfrm>
              <a:custGeom>
                <a:avLst/>
                <a:gdLst/>
                <a:ahLst/>
                <a:cxnLst/>
                <a:rect l="l" t="t" r="r" b="b"/>
                <a:pathLst>
                  <a:path w="206" h="765" extrusionOk="0">
                    <a:moveTo>
                      <a:pt x="1" y="1"/>
                    </a:moveTo>
                    <a:cubicBezTo>
                      <a:pt x="29" y="29"/>
                      <a:pt x="29" y="86"/>
                      <a:pt x="64" y="114"/>
                    </a:cubicBezTo>
                    <a:cubicBezTo>
                      <a:pt x="93" y="178"/>
                      <a:pt x="93" y="206"/>
                      <a:pt x="121" y="234"/>
                    </a:cubicBezTo>
                    <a:lnTo>
                      <a:pt x="121" y="383"/>
                    </a:lnTo>
                    <a:lnTo>
                      <a:pt x="121" y="531"/>
                    </a:lnTo>
                    <a:cubicBezTo>
                      <a:pt x="93" y="560"/>
                      <a:pt x="93" y="616"/>
                      <a:pt x="64" y="645"/>
                    </a:cubicBezTo>
                    <a:cubicBezTo>
                      <a:pt x="29" y="708"/>
                      <a:pt x="29" y="737"/>
                      <a:pt x="1" y="765"/>
                    </a:cubicBezTo>
                    <a:lnTo>
                      <a:pt x="64" y="765"/>
                    </a:lnTo>
                    <a:cubicBezTo>
                      <a:pt x="93" y="708"/>
                      <a:pt x="121" y="645"/>
                      <a:pt x="149" y="588"/>
                    </a:cubicBezTo>
                    <a:cubicBezTo>
                      <a:pt x="177" y="531"/>
                      <a:pt x="206" y="439"/>
                      <a:pt x="206" y="383"/>
                    </a:cubicBezTo>
                    <a:cubicBezTo>
                      <a:pt x="206" y="319"/>
                      <a:pt x="177" y="234"/>
                      <a:pt x="149" y="178"/>
                    </a:cubicBezTo>
                    <a:cubicBezTo>
                      <a:pt x="121" y="114"/>
                      <a:pt x="93" y="57"/>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3" name="Google Shape;2703;p71"/>
              <p:cNvSpPr/>
              <p:nvPr/>
            </p:nvSpPr>
            <p:spPr>
              <a:xfrm>
                <a:off x="5123075" y="2349450"/>
                <a:ext cx="5150" cy="19125"/>
              </a:xfrm>
              <a:custGeom>
                <a:avLst/>
                <a:gdLst/>
                <a:ahLst/>
                <a:cxnLst/>
                <a:rect l="l" t="t" r="r" b="b"/>
                <a:pathLst>
                  <a:path w="206" h="765" extrusionOk="0">
                    <a:moveTo>
                      <a:pt x="1" y="1"/>
                    </a:moveTo>
                    <a:cubicBezTo>
                      <a:pt x="29" y="29"/>
                      <a:pt x="57" y="86"/>
                      <a:pt x="57" y="114"/>
                    </a:cubicBezTo>
                    <a:cubicBezTo>
                      <a:pt x="85" y="178"/>
                      <a:pt x="85" y="206"/>
                      <a:pt x="121" y="234"/>
                    </a:cubicBezTo>
                    <a:lnTo>
                      <a:pt x="121" y="383"/>
                    </a:lnTo>
                    <a:lnTo>
                      <a:pt x="121" y="531"/>
                    </a:lnTo>
                    <a:cubicBezTo>
                      <a:pt x="85" y="560"/>
                      <a:pt x="85" y="616"/>
                      <a:pt x="57" y="645"/>
                    </a:cubicBezTo>
                    <a:cubicBezTo>
                      <a:pt x="57" y="708"/>
                      <a:pt x="29" y="737"/>
                      <a:pt x="1" y="765"/>
                    </a:cubicBezTo>
                    <a:lnTo>
                      <a:pt x="57" y="765"/>
                    </a:lnTo>
                    <a:cubicBezTo>
                      <a:pt x="85" y="708"/>
                      <a:pt x="149" y="645"/>
                      <a:pt x="177" y="588"/>
                    </a:cubicBezTo>
                    <a:cubicBezTo>
                      <a:pt x="177" y="531"/>
                      <a:pt x="206" y="439"/>
                      <a:pt x="206" y="383"/>
                    </a:cubicBezTo>
                    <a:cubicBezTo>
                      <a:pt x="206" y="319"/>
                      <a:pt x="177" y="234"/>
                      <a:pt x="177" y="178"/>
                    </a:cubicBezTo>
                    <a:cubicBezTo>
                      <a:pt x="149" y="114"/>
                      <a:pt x="85" y="57"/>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4" name="Google Shape;2704;p71"/>
              <p:cNvSpPr/>
              <p:nvPr/>
            </p:nvSpPr>
            <p:spPr>
              <a:xfrm>
                <a:off x="5011825" y="2423025"/>
                <a:ext cx="5150" cy="19300"/>
              </a:xfrm>
              <a:custGeom>
                <a:avLst/>
                <a:gdLst/>
                <a:ahLst/>
                <a:cxnLst/>
                <a:rect l="l" t="t" r="r" b="b"/>
                <a:pathLst>
                  <a:path w="206" h="772" extrusionOk="0">
                    <a:moveTo>
                      <a:pt x="149" y="1"/>
                    </a:moveTo>
                    <a:cubicBezTo>
                      <a:pt x="86" y="64"/>
                      <a:pt x="57" y="121"/>
                      <a:pt x="29" y="178"/>
                    </a:cubicBezTo>
                    <a:cubicBezTo>
                      <a:pt x="1" y="241"/>
                      <a:pt x="1" y="326"/>
                      <a:pt x="1" y="383"/>
                    </a:cubicBezTo>
                    <a:cubicBezTo>
                      <a:pt x="1" y="446"/>
                      <a:pt x="1" y="531"/>
                      <a:pt x="29" y="595"/>
                    </a:cubicBezTo>
                    <a:cubicBezTo>
                      <a:pt x="57" y="652"/>
                      <a:pt x="86" y="708"/>
                      <a:pt x="149" y="772"/>
                    </a:cubicBezTo>
                    <a:lnTo>
                      <a:pt x="206" y="772"/>
                    </a:lnTo>
                    <a:cubicBezTo>
                      <a:pt x="178" y="737"/>
                      <a:pt x="149" y="680"/>
                      <a:pt x="149" y="652"/>
                    </a:cubicBezTo>
                    <a:cubicBezTo>
                      <a:pt x="114" y="623"/>
                      <a:pt x="86" y="560"/>
                      <a:pt x="86" y="531"/>
                    </a:cubicBezTo>
                    <a:lnTo>
                      <a:pt x="86" y="383"/>
                    </a:lnTo>
                    <a:lnTo>
                      <a:pt x="86" y="241"/>
                    </a:lnTo>
                    <a:cubicBezTo>
                      <a:pt x="86" y="206"/>
                      <a:pt x="114" y="149"/>
                      <a:pt x="149" y="121"/>
                    </a:cubicBezTo>
                    <a:cubicBezTo>
                      <a:pt x="149" y="93"/>
                      <a:pt x="178" y="29"/>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5" name="Google Shape;2705;p71"/>
              <p:cNvSpPr/>
              <p:nvPr/>
            </p:nvSpPr>
            <p:spPr>
              <a:xfrm>
                <a:off x="5019075" y="2423025"/>
                <a:ext cx="5350" cy="19300"/>
              </a:xfrm>
              <a:custGeom>
                <a:avLst/>
                <a:gdLst/>
                <a:ahLst/>
                <a:cxnLst/>
                <a:rect l="l" t="t" r="r" b="b"/>
                <a:pathLst>
                  <a:path w="214" h="772" extrusionOk="0">
                    <a:moveTo>
                      <a:pt x="149" y="1"/>
                    </a:moveTo>
                    <a:cubicBezTo>
                      <a:pt x="121" y="64"/>
                      <a:pt x="65" y="121"/>
                      <a:pt x="65" y="178"/>
                    </a:cubicBezTo>
                    <a:cubicBezTo>
                      <a:pt x="36" y="241"/>
                      <a:pt x="1" y="326"/>
                      <a:pt x="1" y="383"/>
                    </a:cubicBezTo>
                    <a:cubicBezTo>
                      <a:pt x="1" y="446"/>
                      <a:pt x="36" y="531"/>
                      <a:pt x="65" y="595"/>
                    </a:cubicBezTo>
                    <a:cubicBezTo>
                      <a:pt x="65" y="652"/>
                      <a:pt x="121" y="708"/>
                      <a:pt x="149" y="772"/>
                    </a:cubicBezTo>
                    <a:lnTo>
                      <a:pt x="213" y="772"/>
                    </a:lnTo>
                    <a:cubicBezTo>
                      <a:pt x="178" y="737"/>
                      <a:pt x="149" y="680"/>
                      <a:pt x="149" y="652"/>
                    </a:cubicBezTo>
                    <a:cubicBezTo>
                      <a:pt x="121" y="623"/>
                      <a:pt x="121" y="560"/>
                      <a:pt x="93" y="531"/>
                    </a:cubicBezTo>
                    <a:lnTo>
                      <a:pt x="93" y="383"/>
                    </a:lnTo>
                    <a:lnTo>
                      <a:pt x="93" y="241"/>
                    </a:lnTo>
                    <a:cubicBezTo>
                      <a:pt x="121" y="206"/>
                      <a:pt x="121" y="149"/>
                      <a:pt x="149" y="121"/>
                    </a:cubicBezTo>
                    <a:cubicBezTo>
                      <a:pt x="149" y="93"/>
                      <a:pt x="178" y="29"/>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6" name="Google Shape;2706;p71"/>
              <p:cNvSpPr/>
              <p:nvPr/>
            </p:nvSpPr>
            <p:spPr>
              <a:xfrm>
                <a:off x="5027225" y="2427450"/>
                <a:ext cx="2325" cy="11175"/>
              </a:xfrm>
              <a:custGeom>
                <a:avLst/>
                <a:gdLst/>
                <a:ahLst/>
                <a:cxnLst/>
                <a:rect l="l" t="t" r="r" b="b"/>
                <a:pathLst>
                  <a:path w="93" h="447" extrusionOk="0">
                    <a:moveTo>
                      <a:pt x="0" y="1"/>
                    </a:moveTo>
                    <a:lnTo>
                      <a:pt x="0" y="93"/>
                    </a:lnTo>
                    <a:lnTo>
                      <a:pt x="92" y="93"/>
                    </a:lnTo>
                    <a:lnTo>
                      <a:pt x="92" y="1"/>
                    </a:lnTo>
                    <a:close/>
                    <a:moveTo>
                      <a:pt x="0" y="354"/>
                    </a:moveTo>
                    <a:lnTo>
                      <a:pt x="0" y="446"/>
                    </a:lnTo>
                    <a:lnTo>
                      <a:pt x="92" y="446"/>
                    </a:lnTo>
                    <a:lnTo>
                      <a:pt x="92" y="354"/>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7" name="Google Shape;2707;p71"/>
              <p:cNvSpPr/>
              <p:nvPr/>
            </p:nvSpPr>
            <p:spPr>
              <a:xfrm>
                <a:off x="5036775" y="2423750"/>
                <a:ext cx="10450" cy="15575"/>
              </a:xfrm>
              <a:custGeom>
                <a:avLst/>
                <a:gdLst/>
                <a:ahLst/>
                <a:cxnLst/>
                <a:rect l="l" t="t" r="r" b="b"/>
                <a:pathLst>
                  <a:path w="418" h="623" extrusionOk="0">
                    <a:moveTo>
                      <a:pt x="212" y="64"/>
                    </a:moveTo>
                    <a:cubicBezTo>
                      <a:pt x="241" y="64"/>
                      <a:pt x="269" y="92"/>
                      <a:pt x="297" y="92"/>
                    </a:cubicBezTo>
                    <a:cubicBezTo>
                      <a:pt x="297" y="120"/>
                      <a:pt x="326" y="149"/>
                      <a:pt x="326" y="177"/>
                    </a:cubicBezTo>
                    <a:lnTo>
                      <a:pt x="326" y="297"/>
                    </a:lnTo>
                    <a:lnTo>
                      <a:pt x="326" y="326"/>
                    </a:lnTo>
                    <a:lnTo>
                      <a:pt x="326" y="446"/>
                    </a:lnTo>
                    <a:cubicBezTo>
                      <a:pt x="326" y="474"/>
                      <a:pt x="297" y="502"/>
                      <a:pt x="297" y="531"/>
                    </a:cubicBezTo>
                    <a:cubicBezTo>
                      <a:pt x="269" y="531"/>
                      <a:pt x="241" y="566"/>
                      <a:pt x="212" y="566"/>
                    </a:cubicBezTo>
                    <a:cubicBezTo>
                      <a:pt x="177" y="566"/>
                      <a:pt x="149" y="531"/>
                      <a:pt x="149" y="531"/>
                    </a:cubicBezTo>
                    <a:cubicBezTo>
                      <a:pt x="121" y="502"/>
                      <a:pt x="121" y="474"/>
                      <a:pt x="92" y="446"/>
                    </a:cubicBezTo>
                    <a:lnTo>
                      <a:pt x="92" y="326"/>
                    </a:lnTo>
                    <a:lnTo>
                      <a:pt x="92" y="297"/>
                    </a:lnTo>
                    <a:lnTo>
                      <a:pt x="92" y="177"/>
                    </a:lnTo>
                    <a:cubicBezTo>
                      <a:pt x="121" y="149"/>
                      <a:pt x="121" y="120"/>
                      <a:pt x="149" y="92"/>
                    </a:cubicBezTo>
                    <a:cubicBezTo>
                      <a:pt x="149" y="92"/>
                      <a:pt x="177" y="64"/>
                      <a:pt x="212" y="64"/>
                    </a:cubicBezTo>
                    <a:close/>
                    <a:moveTo>
                      <a:pt x="212" y="0"/>
                    </a:moveTo>
                    <a:cubicBezTo>
                      <a:pt x="177" y="0"/>
                      <a:pt x="149" y="0"/>
                      <a:pt x="121" y="35"/>
                    </a:cubicBezTo>
                    <a:cubicBezTo>
                      <a:pt x="92" y="35"/>
                      <a:pt x="92" y="64"/>
                      <a:pt x="64" y="64"/>
                    </a:cubicBezTo>
                    <a:cubicBezTo>
                      <a:pt x="64" y="92"/>
                      <a:pt x="36" y="120"/>
                      <a:pt x="36" y="177"/>
                    </a:cubicBezTo>
                    <a:cubicBezTo>
                      <a:pt x="36" y="212"/>
                      <a:pt x="0" y="269"/>
                      <a:pt x="0" y="326"/>
                    </a:cubicBezTo>
                    <a:cubicBezTo>
                      <a:pt x="0" y="389"/>
                      <a:pt x="36" y="417"/>
                      <a:pt x="36" y="474"/>
                    </a:cubicBezTo>
                    <a:cubicBezTo>
                      <a:pt x="36" y="502"/>
                      <a:pt x="64" y="531"/>
                      <a:pt x="64" y="566"/>
                    </a:cubicBezTo>
                    <a:cubicBezTo>
                      <a:pt x="92" y="566"/>
                      <a:pt x="92" y="594"/>
                      <a:pt x="121" y="594"/>
                    </a:cubicBezTo>
                    <a:cubicBezTo>
                      <a:pt x="149" y="623"/>
                      <a:pt x="177" y="623"/>
                      <a:pt x="212" y="623"/>
                    </a:cubicBezTo>
                    <a:cubicBezTo>
                      <a:pt x="241" y="623"/>
                      <a:pt x="269" y="623"/>
                      <a:pt x="297" y="594"/>
                    </a:cubicBezTo>
                    <a:cubicBezTo>
                      <a:pt x="326" y="594"/>
                      <a:pt x="354" y="566"/>
                      <a:pt x="354" y="566"/>
                    </a:cubicBezTo>
                    <a:cubicBezTo>
                      <a:pt x="389" y="531"/>
                      <a:pt x="389" y="502"/>
                      <a:pt x="418" y="474"/>
                    </a:cubicBezTo>
                    <a:lnTo>
                      <a:pt x="418" y="326"/>
                    </a:lnTo>
                    <a:lnTo>
                      <a:pt x="418" y="177"/>
                    </a:lnTo>
                    <a:cubicBezTo>
                      <a:pt x="389" y="120"/>
                      <a:pt x="389" y="92"/>
                      <a:pt x="354" y="64"/>
                    </a:cubicBezTo>
                    <a:cubicBezTo>
                      <a:pt x="354" y="64"/>
                      <a:pt x="326" y="35"/>
                      <a:pt x="297" y="35"/>
                    </a:cubicBezTo>
                    <a:cubicBezTo>
                      <a:pt x="269" y="0"/>
                      <a:pt x="241" y="0"/>
                      <a:pt x="21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8" name="Google Shape;2708;p71"/>
              <p:cNvSpPr/>
              <p:nvPr/>
            </p:nvSpPr>
            <p:spPr>
              <a:xfrm>
                <a:off x="5049325" y="2423025"/>
                <a:ext cx="5150" cy="19300"/>
              </a:xfrm>
              <a:custGeom>
                <a:avLst/>
                <a:gdLst/>
                <a:ahLst/>
                <a:cxnLst/>
                <a:rect l="l" t="t" r="r" b="b"/>
                <a:pathLst>
                  <a:path w="206" h="772" extrusionOk="0">
                    <a:moveTo>
                      <a:pt x="1" y="1"/>
                    </a:moveTo>
                    <a:cubicBezTo>
                      <a:pt x="29" y="29"/>
                      <a:pt x="29" y="93"/>
                      <a:pt x="64" y="121"/>
                    </a:cubicBezTo>
                    <a:cubicBezTo>
                      <a:pt x="93" y="178"/>
                      <a:pt x="93" y="206"/>
                      <a:pt x="121" y="241"/>
                    </a:cubicBezTo>
                    <a:lnTo>
                      <a:pt x="121" y="383"/>
                    </a:lnTo>
                    <a:lnTo>
                      <a:pt x="121" y="531"/>
                    </a:lnTo>
                    <a:cubicBezTo>
                      <a:pt x="93" y="560"/>
                      <a:pt x="93" y="623"/>
                      <a:pt x="64" y="652"/>
                    </a:cubicBezTo>
                    <a:cubicBezTo>
                      <a:pt x="29" y="708"/>
                      <a:pt x="29" y="737"/>
                      <a:pt x="1" y="772"/>
                    </a:cubicBezTo>
                    <a:lnTo>
                      <a:pt x="64" y="772"/>
                    </a:lnTo>
                    <a:cubicBezTo>
                      <a:pt x="93" y="708"/>
                      <a:pt x="121" y="652"/>
                      <a:pt x="149" y="595"/>
                    </a:cubicBezTo>
                    <a:cubicBezTo>
                      <a:pt x="177" y="531"/>
                      <a:pt x="206" y="446"/>
                      <a:pt x="206" y="383"/>
                    </a:cubicBezTo>
                    <a:cubicBezTo>
                      <a:pt x="206" y="326"/>
                      <a:pt x="177" y="241"/>
                      <a:pt x="149" y="178"/>
                    </a:cubicBezTo>
                    <a:cubicBezTo>
                      <a:pt x="121" y="121"/>
                      <a:pt x="93" y="64"/>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9" name="Google Shape;2709;p71"/>
              <p:cNvSpPr/>
              <p:nvPr/>
            </p:nvSpPr>
            <p:spPr>
              <a:xfrm>
                <a:off x="5057450" y="2428150"/>
                <a:ext cx="10300" cy="10475"/>
              </a:xfrm>
              <a:custGeom>
                <a:avLst/>
                <a:gdLst/>
                <a:ahLst/>
                <a:cxnLst/>
                <a:rect l="l" t="t" r="r" b="b"/>
                <a:pathLst>
                  <a:path w="412" h="419" extrusionOk="0">
                    <a:moveTo>
                      <a:pt x="1" y="1"/>
                    </a:moveTo>
                    <a:lnTo>
                      <a:pt x="1" y="65"/>
                    </a:lnTo>
                    <a:lnTo>
                      <a:pt x="355" y="213"/>
                    </a:lnTo>
                    <a:lnTo>
                      <a:pt x="1" y="355"/>
                    </a:lnTo>
                    <a:lnTo>
                      <a:pt x="1" y="418"/>
                    </a:lnTo>
                    <a:lnTo>
                      <a:pt x="411" y="241"/>
                    </a:lnTo>
                    <a:lnTo>
                      <a:pt x="411" y="17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0" name="Google Shape;2710;p71"/>
              <p:cNvSpPr/>
              <p:nvPr/>
            </p:nvSpPr>
            <p:spPr>
              <a:xfrm>
                <a:off x="5070025" y="2424625"/>
                <a:ext cx="3025" cy="5150"/>
              </a:xfrm>
              <a:custGeom>
                <a:avLst/>
                <a:gdLst/>
                <a:ahLst/>
                <a:cxnLst/>
                <a:rect l="l" t="t" r="r" b="b"/>
                <a:pathLst>
                  <a:path w="121" h="206" extrusionOk="0">
                    <a:moveTo>
                      <a:pt x="29" y="0"/>
                    </a:moveTo>
                    <a:lnTo>
                      <a:pt x="29" y="85"/>
                    </a:lnTo>
                    <a:lnTo>
                      <a:pt x="57" y="85"/>
                    </a:lnTo>
                    <a:lnTo>
                      <a:pt x="57" y="114"/>
                    </a:lnTo>
                    <a:cubicBezTo>
                      <a:pt x="57" y="142"/>
                      <a:pt x="57" y="142"/>
                      <a:pt x="29" y="142"/>
                    </a:cubicBezTo>
                    <a:cubicBezTo>
                      <a:pt x="29" y="142"/>
                      <a:pt x="29" y="177"/>
                      <a:pt x="0" y="177"/>
                    </a:cubicBezTo>
                    <a:lnTo>
                      <a:pt x="0" y="206"/>
                    </a:lnTo>
                    <a:cubicBezTo>
                      <a:pt x="29" y="206"/>
                      <a:pt x="29" y="206"/>
                      <a:pt x="57" y="177"/>
                    </a:cubicBezTo>
                    <a:cubicBezTo>
                      <a:pt x="57" y="177"/>
                      <a:pt x="85" y="177"/>
                      <a:pt x="85" y="142"/>
                    </a:cubicBezTo>
                    <a:cubicBezTo>
                      <a:pt x="85" y="114"/>
                      <a:pt x="121" y="85"/>
                      <a:pt x="121" y="57"/>
                    </a:cubicBez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1" name="Google Shape;2711;p71"/>
              <p:cNvSpPr/>
              <p:nvPr/>
            </p:nvSpPr>
            <p:spPr>
              <a:xfrm>
                <a:off x="5075150" y="2424625"/>
                <a:ext cx="2325" cy="5150"/>
              </a:xfrm>
              <a:custGeom>
                <a:avLst/>
                <a:gdLst/>
                <a:ahLst/>
                <a:cxnLst/>
                <a:rect l="l" t="t" r="r" b="b"/>
                <a:pathLst>
                  <a:path w="93" h="206" extrusionOk="0">
                    <a:moveTo>
                      <a:pt x="29" y="0"/>
                    </a:moveTo>
                    <a:lnTo>
                      <a:pt x="29" y="85"/>
                    </a:lnTo>
                    <a:lnTo>
                      <a:pt x="57" y="85"/>
                    </a:lnTo>
                    <a:lnTo>
                      <a:pt x="57" y="114"/>
                    </a:lnTo>
                    <a:cubicBezTo>
                      <a:pt x="57" y="142"/>
                      <a:pt x="29" y="142"/>
                      <a:pt x="29" y="142"/>
                    </a:cubicBezTo>
                    <a:cubicBezTo>
                      <a:pt x="29" y="142"/>
                      <a:pt x="29" y="177"/>
                      <a:pt x="0" y="177"/>
                    </a:cubicBezTo>
                    <a:lnTo>
                      <a:pt x="0" y="206"/>
                    </a:lnTo>
                    <a:cubicBezTo>
                      <a:pt x="29" y="206"/>
                      <a:pt x="29" y="206"/>
                      <a:pt x="57" y="177"/>
                    </a:cubicBezTo>
                    <a:cubicBezTo>
                      <a:pt x="57" y="177"/>
                      <a:pt x="92" y="177"/>
                      <a:pt x="92" y="142"/>
                    </a:cubicBezTo>
                    <a:lnTo>
                      <a:pt x="92" y="57"/>
                    </a:lnTo>
                    <a:lnTo>
                      <a:pt x="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2" name="Google Shape;2712;p71"/>
              <p:cNvSpPr/>
              <p:nvPr/>
            </p:nvSpPr>
            <p:spPr>
              <a:xfrm>
                <a:off x="5080975" y="2428150"/>
                <a:ext cx="10475" cy="10475"/>
              </a:xfrm>
              <a:custGeom>
                <a:avLst/>
                <a:gdLst/>
                <a:ahLst/>
                <a:cxnLst/>
                <a:rect l="l" t="t" r="r" b="b"/>
                <a:pathLst>
                  <a:path w="419" h="419" extrusionOk="0">
                    <a:moveTo>
                      <a:pt x="1" y="1"/>
                    </a:moveTo>
                    <a:lnTo>
                      <a:pt x="1" y="65"/>
                    </a:lnTo>
                    <a:lnTo>
                      <a:pt x="326" y="213"/>
                    </a:lnTo>
                    <a:lnTo>
                      <a:pt x="1" y="355"/>
                    </a:lnTo>
                    <a:lnTo>
                      <a:pt x="1" y="418"/>
                    </a:lnTo>
                    <a:lnTo>
                      <a:pt x="418" y="241"/>
                    </a:lnTo>
                    <a:lnTo>
                      <a:pt x="418" y="178"/>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3" name="Google Shape;2713;p71"/>
              <p:cNvSpPr/>
              <p:nvPr/>
            </p:nvSpPr>
            <p:spPr>
              <a:xfrm>
                <a:off x="5093550" y="2428150"/>
                <a:ext cx="10450" cy="10475"/>
              </a:xfrm>
              <a:custGeom>
                <a:avLst/>
                <a:gdLst/>
                <a:ahLst/>
                <a:cxnLst/>
                <a:rect l="l" t="t" r="r" b="b"/>
                <a:pathLst>
                  <a:path w="418" h="419" extrusionOk="0">
                    <a:moveTo>
                      <a:pt x="418" y="1"/>
                    </a:moveTo>
                    <a:lnTo>
                      <a:pt x="0" y="178"/>
                    </a:lnTo>
                    <a:lnTo>
                      <a:pt x="0" y="241"/>
                    </a:lnTo>
                    <a:lnTo>
                      <a:pt x="418" y="418"/>
                    </a:lnTo>
                    <a:lnTo>
                      <a:pt x="418" y="355"/>
                    </a:lnTo>
                    <a:lnTo>
                      <a:pt x="64" y="213"/>
                    </a:lnTo>
                    <a:lnTo>
                      <a:pt x="418" y="65"/>
                    </a:lnTo>
                    <a:lnTo>
                      <a:pt x="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4" name="Google Shape;2714;p71"/>
              <p:cNvSpPr/>
              <p:nvPr/>
            </p:nvSpPr>
            <p:spPr>
              <a:xfrm>
                <a:off x="5111225" y="2423025"/>
                <a:ext cx="5150" cy="19300"/>
              </a:xfrm>
              <a:custGeom>
                <a:avLst/>
                <a:gdLst/>
                <a:ahLst/>
                <a:cxnLst/>
                <a:rect l="l" t="t" r="r" b="b"/>
                <a:pathLst>
                  <a:path w="206" h="772" extrusionOk="0">
                    <a:moveTo>
                      <a:pt x="1" y="1"/>
                    </a:moveTo>
                    <a:cubicBezTo>
                      <a:pt x="29" y="29"/>
                      <a:pt x="29" y="93"/>
                      <a:pt x="64" y="121"/>
                    </a:cubicBezTo>
                    <a:cubicBezTo>
                      <a:pt x="93" y="178"/>
                      <a:pt x="93" y="206"/>
                      <a:pt x="121" y="241"/>
                    </a:cubicBezTo>
                    <a:lnTo>
                      <a:pt x="121" y="383"/>
                    </a:lnTo>
                    <a:lnTo>
                      <a:pt x="121" y="531"/>
                    </a:lnTo>
                    <a:cubicBezTo>
                      <a:pt x="93" y="560"/>
                      <a:pt x="93" y="623"/>
                      <a:pt x="64" y="652"/>
                    </a:cubicBezTo>
                    <a:cubicBezTo>
                      <a:pt x="29" y="708"/>
                      <a:pt x="29" y="737"/>
                      <a:pt x="1" y="772"/>
                    </a:cubicBezTo>
                    <a:lnTo>
                      <a:pt x="64" y="772"/>
                    </a:lnTo>
                    <a:cubicBezTo>
                      <a:pt x="93" y="708"/>
                      <a:pt x="121" y="652"/>
                      <a:pt x="149" y="595"/>
                    </a:cubicBezTo>
                    <a:cubicBezTo>
                      <a:pt x="177" y="531"/>
                      <a:pt x="206" y="446"/>
                      <a:pt x="206" y="383"/>
                    </a:cubicBezTo>
                    <a:cubicBezTo>
                      <a:pt x="206" y="326"/>
                      <a:pt x="177" y="241"/>
                      <a:pt x="149" y="178"/>
                    </a:cubicBezTo>
                    <a:cubicBezTo>
                      <a:pt x="121" y="121"/>
                      <a:pt x="93" y="64"/>
                      <a:pt x="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5" name="Google Shape;2715;p71"/>
              <p:cNvSpPr/>
              <p:nvPr/>
            </p:nvSpPr>
            <p:spPr>
              <a:xfrm>
                <a:off x="5123075" y="2423025"/>
                <a:ext cx="5150" cy="19300"/>
              </a:xfrm>
              <a:custGeom>
                <a:avLst/>
                <a:gdLst/>
                <a:ahLst/>
                <a:cxnLst/>
                <a:rect l="l" t="t" r="r" b="b"/>
                <a:pathLst>
                  <a:path w="206" h="772" extrusionOk="0">
                    <a:moveTo>
                      <a:pt x="1" y="1"/>
                    </a:moveTo>
                    <a:cubicBezTo>
                      <a:pt x="29" y="29"/>
                      <a:pt x="57" y="93"/>
                      <a:pt x="57" y="121"/>
                    </a:cubicBezTo>
                    <a:cubicBezTo>
                      <a:pt x="85" y="178"/>
                      <a:pt x="85" y="206"/>
                      <a:pt x="121" y="241"/>
                    </a:cubicBezTo>
                    <a:lnTo>
                      <a:pt x="121" y="383"/>
                    </a:lnTo>
                    <a:lnTo>
                      <a:pt x="121" y="531"/>
                    </a:lnTo>
                    <a:cubicBezTo>
                      <a:pt x="85" y="560"/>
                      <a:pt x="85" y="623"/>
                      <a:pt x="57" y="652"/>
                    </a:cubicBezTo>
                    <a:cubicBezTo>
                      <a:pt x="57" y="708"/>
                      <a:pt x="29" y="737"/>
                      <a:pt x="1" y="772"/>
                    </a:cubicBezTo>
                    <a:lnTo>
                      <a:pt x="57" y="772"/>
                    </a:lnTo>
                    <a:cubicBezTo>
                      <a:pt x="85" y="708"/>
                      <a:pt x="149" y="652"/>
                      <a:pt x="177" y="595"/>
                    </a:cubicBezTo>
                    <a:cubicBezTo>
                      <a:pt x="177" y="531"/>
                      <a:pt x="206" y="446"/>
                      <a:pt x="206" y="383"/>
                    </a:cubicBezTo>
                    <a:cubicBezTo>
                      <a:pt x="206" y="326"/>
                      <a:pt x="177" y="241"/>
                      <a:pt x="177" y="178"/>
                    </a:cubicBezTo>
                    <a:cubicBezTo>
                      <a:pt x="149" y="121"/>
                      <a:pt x="85" y="64"/>
                      <a:pt x="5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6" name="Google Shape;2716;p71"/>
              <p:cNvSpPr/>
              <p:nvPr/>
            </p:nvSpPr>
            <p:spPr>
              <a:xfrm>
                <a:off x="5033225" y="2389250"/>
                <a:ext cx="9575" cy="10275"/>
              </a:xfrm>
              <a:custGeom>
                <a:avLst/>
                <a:gdLst/>
                <a:ahLst/>
                <a:cxnLst/>
                <a:rect l="l" t="t" r="r" b="b"/>
                <a:pathLst>
                  <a:path w="383" h="411" extrusionOk="0">
                    <a:moveTo>
                      <a:pt x="383" y="1"/>
                    </a:moveTo>
                    <a:lnTo>
                      <a:pt x="1" y="177"/>
                    </a:lnTo>
                    <a:lnTo>
                      <a:pt x="1" y="234"/>
                    </a:lnTo>
                    <a:lnTo>
                      <a:pt x="383" y="411"/>
                    </a:lnTo>
                    <a:lnTo>
                      <a:pt x="383" y="354"/>
                    </a:lnTo>
                    <a:lnTo>
                      <a:pt x="57" y="206"/>
                    </a:lnTo>
                    <a:lnTo>
                      <a:pt x="383" y="57"/>
                    </a:lnTo>
                    <a:lnTo>
                      <a:pt x="38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7" name="Google Shape;2717;p71"/>
              <p:cNvSpPr/>
              <p:nvPr/>
            </p:nvSpPr>
            <p:spPr>
              <a:xfrm>
                <a:off x="5045600" y="2384825"/>
                <a:ext cx="10475" cy="15425"/>
              </a:xfrm>
              <a:custGeom>
                <a:avLst/>
                <a:gdLst/>
                <a:ahLst/>
                <a:cxnLst/>
                <a:rect l="l" t="t" r="r" b="b"/>
                <a:pathLst>
                  <a:path w="419" h="617" extrusionOk="0">
                    <a:moveTo>
                      <a:pt x="213" y="57"/>
                    </a:moveTo>
                    <a:cubicBezTo>
                      <a:pt x="242" y="57"/>
                      <a:pt x="270" y="86"/>
                      <a:pt x="298" y="86"/>
                    </a:cubicBezTo>
                    <a:cubicBezTo>
                      <a:pt x="298" y="114"/>
                      <a:pt x="326" y="142"/>
                      <a:pt x="326" y="178"/>
                    </a:cubicBezTo>
                    <a:lnTo>
                      <a:pt x="326" y="291"/>
                    </a:lnTo>
                    <a:lnTo>
                      <a:pt x="326" y="319"/>
                    </a:lnTo>
                    <a:lnTo>
                      <a:pt x="326" y="439"/>
                    </a:lnTo>
                    <a:cubicBezTo>
                      <a:pt x="326" y="468"/>
                      <a:pt x="298" y="496"/>
                      <a:pt x="298" y="531"/>
                    </a:cubicBezTo>
                    <a:cubicBezTo>
                      <a:pt x="270" y="531"/>
                      <a:pt x="242" y="560"/>
                      <a:pt x="213" y="560"/>
                    </a:cubicBezTo>
                    <a:cubicBezTo>
                      <a:pt x="178" y="560"/>
                      <a:pt x="150" y="531"/>
                      <a:pt x="121" y="531"/>
                    </a:cubicBezTo>
                    <a:cubicBezTo>
                      <a:pt x="121" y="496"/>
                      <a:pt x="93" y="468"/>
                      <a:pt x="93" y="439"/>
                    </a:cubicBezTo>
                    <a:lnTo>
                      <a:pt x="93" y="319"/>
                    </a:lnTo>
                    <a:lnTo>
                      <a:pt x="93" y="291"/>
                    </a:lnTo>
                    <a:lnTo>
                      <a:pt x="93" y="178"/>
                    </a:lnTo>
                    <a:cubicBezTo>
                      <a:pt x="93" y="142"/>
                      <a:pt x="121" y="114"/>
                      <a:pt x="121" y="86"/>
                    </a:cubicBezTo>
                    <a:cubicBezTo>
                      <a:pt x="150" y="86"/>
                      <a:pt x="178" y="57"/>
                      <a:pt x="213" y="57"/>
                    </a:cubicBezTo>
                    <a:close/>
                    <a:moveTo>
                      <a:pt x="213" y="1"/>
                    </a:moveTo>
                    <a:cubicBezTo>
                      <a:pt x="178" y="1"/>
                      <a:pt x="150" y="1"/>
                      <a:pt x="121" y="29"/>
                    </a:cubicBezTo>
                    <a:cubicBezTo>
                      <a:pt x="93" y="29"/>
                      <a:pt x="93" y="57"/>
                      <a:pt x="65" y="57"/>
                    </a:cubicBezTo>
                    <a:cubicBezTo>
                      <a:pt x="36" y="86"/>
                      <a:pt x="36" y="114"/>
                      <a:pt x="36" y="178"/>
                    </a:cubicBezTo>
                    <a:cubicBezTo>
                      <a:pt x="1" y="206"/>
                      <a:pt x="1" y="234"/>
                      <a:pt x="1" y="291"/>
                    </a:cubicBezTo>
                    <a:cubicBezTo>
                      <a:pt x="1" y="354"/>
                      <a:pt x="1" y="411"/>
                      <a:pt x="36" y="439"/>
                    </a:cubicBezTo>
                    <a:cubicBezTo>
                      <a:pt x="36" y="496"/>
                      <a:pt x="36" y="531"/>
                      <a:pt x="65" y="560"/>
                    </a:cubicBezTo>
                    <a:cubicBezTo>
                      <a:pt x="93" y="560"/>
                      <a:pt x="93" y="588"/>
                      <a:pt x="121" y="588"/>
                    </a:cubicBezTo>
                    <a:cubicBezTo>
                      <a:pt x="150" y="616"/>
                      <a:pt x="178" y="616"/>
                      <a:pt x="213" y="616"/>
                    </a:cubicBezTo>
                    <a:cubicBezTo>
                      <a:pt x="242" y="616"/>
                      <a:pt x="270" y="616"/>
                      <a:pt x="298" y="588"/>
                    </a:cubicBezTo>
                    <a:cubicBezTo>
                      <a:pt x="326" y="588"/>
                      <a:pt x="326" y="560"/>
                      <a:pt x="355" y="560"/>
                    </a:cubicBezTo>
                    <a:cubicBezTo>
                      <a:pt x="390" y="531"/>
                      <a:pt x="390" y="496"/>
                      <a:pt x="390" y="439"/>
                    </a:cubicBezTo>
                    <a:cubicBezTo>
                      <a:pt x="418" y="411"/>
                      <a:pt x="418" y="354"/>
                      <a:pt x="418" y="291"/>
                    </a:cubicBezTo>
                    <a:cubicBezTo>
                      <a:pt x="418" y="234"/>
                      <a:pt x="418" y="206"/>
                      <a:pt x="390" y="178"/>
                    </a:cubicBezTo>
                    <a:cubicBezTo>
                      <a:pt x="390" y="114"/>
                      <a:pt x="390" y="86"/>
                      <a:pt x="355" y="57"/>
                    </a:cubicBezTo>
                    <a:cubicBezTo>
                      <a:pt x="326" y="57"/>
                      <a:pt x="326" y="29"/>
                      <a:pt x="298" y="29"/>
                    </a:cubicBezTo>
                    <a:cubicBezTo>
                      <a:pt x="270" y="1"/>
                      <a:pt x="242"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8" name="Google Shape;2718;p71"/>
              <p:cNvSpPr/>
              <p:nvPr/>
            </p:nvSpPr>
            <p:spPr>
              <a:xfrm>
                <a:off x="5058175" y="2385550"/>
                <a:ext cx="8850" cy="13975"/>
              </a:xfrm>
              <a:custGeom>
                <a:avLst/>
                <a:gdLst/>
                <a:ahLst/>
                <a:cxnLst/>
                <a:rect l="l" t="t" r="r" b="b"/>
                <a:pathLst>
                  <a:path w="354" h="559" extrusionOk="0">
                    <a:moveTo>
                      <a:pt x="205" y="0"/>
                    </a:moveTo>
                    <a:cubicBezTo>
                      <a:pt x="177" y="0"/>
                      <a:pt x="149" y="28"/>
                      <a:pt x="149" y="28"/>
                    </a:cubicBezTo>
                    <a:cubicBezTo>
                      <a:pt x="121" y="28"/>
                      <a:pt x="92" y="28"/>
                      <a:pt x="64" y="57"/>
                    </a:cubicBezTo>
                    <a:lnTo>
                      <a:pt x="0" y="57"/>
                    </a:lnTo>
                    <a:lnTo>
                      <a:pt x="0" y="113"/>
                    </a:lnTo>
                    <a:lnTo>
                      <a:pt x="149" y="113"/>
                    </a:lnTo>
                    <a:lnTo>
                      <a:pt x="149" y="502"/>
                    </a:lnTo>
                    <a:lnTo>
                      <a:pt x="0" y="502"/>
                    </a:lnTo>
                    <a:lnTo>
                      <a:pt x="0" y="559"/>
                    </a:lnTo>
                    <a:lnTo>
                      <a:pt x="354" y="559"/>
                    </a:lnTo>
                    <a:lnTo>
                      <a:pt x="354" y="502"/>
                    </a:lnTo>
                    <a:lnTo>
                      <a:pt x="241" y="502"/>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9" name="Google Shape;2719;p71"/>
              <p:cNvSpPr/>
              <p:nvPr/>
            </p:nvSpPr>
            <p:spPr>
              <a:xfrm>
                <a:off x="5073725" y="2384825"/>
                <a:ext cx="9575" cy="15425"/>
              </a:xfrm>
              <a:custGeom>
                <a:avLst/>
                <a:gdLst/>
                <a:ahLst/>
                <a:cxnLst/>
                <a:rect l="l" t="t" r="r" b="b"/>
                <a:pathLst>
                  <a:path w="383" h="617" extrusionOk="0">
                    <a:moveTo>
                      <a:pt x="206" y="57"/>
                    </a:moveTo>
                    <a:cubicBezTo>
                      <a:pt x="234" y="57"/>
                      <a:pt x="263" y="86"/>
                      <a:pt x="263" y="86"/>
                    </a:cubicBezTo>
                    <a:cubicBezTo>
                      <a:pt x="291" y="114"/>
                      <a:pt x="291" y="142"/>
                      <a:pt x="291" y="178"/>
                    </a:cubicBezTo>
                    <a:cubicBezTo>
                      <a:pt x="326" y="206"/>
                      <a:pt x="326" y="234"/>
                      <a:pt x="326" y="291"/>
                    </a:cubicBezTo>
                    <a:lnTo>
                      <a:pt x="326" y="319"/>
                    </a:lnTo>
                    <a:cubicBezTo>
                      <a:pt x="326" y="383"/>
                      <a:pt x="326" y="411"/>
                      <a:pt x="291" y="439"/>
                    </a:cubicBezTo>
                    <a:cubicBezTo>
                      <a:pt x="291" y="468"/>
                      <a:pt x="291" y="496"/>
                      <a:pt x="263" y="531"/>
                    </a:cubicBezTo>
                    <a:cubicBezTo>
                      <a:pt x="263" y="531"/>
                      <a:pt x="234" y="560"/>
                      <a:pt x="206" y="560"/>
                    </a:cubicBezTo>
                    <a:cubicBezTo>
                      <a:pt x="149" y="560"/>
                      <a:pt x="149" y="531"/>
                      <a:pt x="114" y="531"/>
                    </a:cubicBezTo>
                    <a:cubicBezTo>
                      <a:pt x="86" y="496"/>
                      <a:pt x="86" y="468"/>
                      <a:pt x="86" y="439"/>
                    </a:cubicBezTo>
                    <a:cubicBezTo>
                      <a:pt x="57" y="411"/>
                      <a:pt x="57" y="383"/>
                      <a:pt x="57" y="319"/>
                    </a:cubicBezTo>
                    <a:lnTo>
                      <a:pt x="57" y="291"/>
                    </a:lnTo>
                    <a:cubicBezTo>
                      <a:pt x="57" y="234"/>
                      <a:pt x="57" y="206"/>
                      <a:pt x="86" y="178"/>
                    </a:cubicBezTo>
                    <a:cubicBezTo>
                      <a:pt x="86" y="142"/>
                      <a:pt x="86" y="114"/>
                      <a:pt x="114" y="86"/>
                    </a:cubicBezTo>
                    <a:cubicBezTo>
                      <a:pt x="149" y="86"/>
                      <a:pt x="149" y="57"/>
                      <a:pt x="206" y="57"/>
                    </a:cubicBezTo>
                    <a:close/>
                    <a:moveTo>
                      <a:pt x="206" y="1"/>
                    </a:moveTo>
                    <a:cubicBezTo>
                      <a:pt x="149" y="1"/>
                      <a:pt x="149" y="1"/>
                      <a:pt x="114" y="29"/>
                    </a:cubicBezTo>
                    <a:cubicBezTo>
                      <a:pt x="86" y="29"/>
                      <a:pt x="57" y="57"/>
                      <a:pt x="57" y="57"/>
                    </a:cubicBezTo>
                    <a:cubicBezTo>
                      <a:pt x="29" y="86"/>
                      <a:pt x="1" y="114"/>
                      <a:pt x="1" y="178"/>
                    </a:cubicBezTo>
                    <a:lnTo>
                      <a:pt x="1" y="291"/>
                    </a:lnTo>
                    <a:lnTo>
                      <a:pt x="1" y="439"/>
                    </a:lnTo>
                    <a:cubicBezTo>
                      <a:pt x="1" y="496"/>
                      <a:pt x="29" y="531"/>
                      <a:pt x="57" y="560"/>
                    </a:cubicBezTo>
                    <a:cubicBezTo>
                      <a:pt x="57" y="560"/>
                      <a:pt x="86" y="588"/>
                      <a:pt x="114" y="588"/>
                    </a:cubicBezTo>
                    <a:cubicBezTo>
                      <a:pt x="149" y="616"/>
                      <a:pt x="149" y="616"/>
                      <a:pt x="206" y="616"/>
                    </a:cubicBezTo>
                    <a:cubicBezTo>
                      <a:pt x="234" y="616"/>
                      <a:pt x="263" y="616"/>
                      <a:pt x="263" y="588"/>
                    </a:cubicBezTo>
                    <a:cubicBezTo>
                      <a:pt x="291" y="588"/>
                      <a:pt x="326" y="560"/>
                      <a:pt x="355" y="560"/>
                    </a:cubicBezTo>
                    <a:cubicBezTo>
                      <a:pt x="355" y="531"/>
                      <a:pt x="383" y="496"/>
                      <a:pt x="383" y="439"/>
                    </a:cubicBezTo>
                    <a:lnTo>
                      <a:pt x="383" y="291"/>
                    </a:lnTo>
                    <a:lnTo>
                      <a:pt x="383" y="178"/>
                    </a:lnTo>
                    <a:cubicBezTo>
                      <a:pt x="383" y="114"/>
                      <a:pt x="355" y="86"/>
                      <a:pt x="355" y="57"/>
                    </a:cubicBezTo>
                    <a:cubicBezTo>
                      <a:pt x="326" y="57"/>
                      <a:pt x="291" y="29"/>
                      <a:pt x="263"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0" name="Google Shape;2720;p71"/>
              <p:cNvSpPr/>
              <p:nvPr/>
            </p:nvSpPr>
            <p:spPr>
              <a:xfrm>
                <a:off x="5085400" y="2384825"/>
                <a:ext cx="10475" cy="15425"/>
              </a:xfrm>
              <a:custGeom>
                <a:avLst/>
                <a:gdLst/>
                <a:ahLst/>
                <a:cxnLst/>
                <a:rect l="l" t="t" r="r" b="b"/>
                <a:pathLst>
                  <a:path w="419" h="617" extrusionOk="0">
                    <a:moveTo>
                      <a:pt x="213" y="57"/>
                    </a:moveTo>
                    <a:cubicBezTo>
                      <a:pt x="241" y="57"/>
                      <a:pt x="270" y="86"/>
                      <a:pt x="298" y="86"/>
                    </a:cubicBezTo>
                    <a:cubicBezTo>
                      <a:pt x="298" y="114"/>
                      <a:pt x="326" y="142"/>
                      <a:pt x="326" y="178"/>
                    </a:cubicBezTo>
                    <a:lnTo>
                      <a:pt x="326" y="291"/>
                    </a:lnTo>
                    <a:lnTo>
                      <a:pt x="326" y="319"/>
                    </a:lnTo>
                    <a:lnTo>
                      <a:pt x="326" y="439"/>
                    </a:lnTo>
                    <a:cubicBezTo>
                      <a:pt x="326" y="468"/>
                      <a:pt x="298" y="496"/>
                      <a:pt x="298" y="531"/>
                    </a:cubicBezTo>
                    <a:cubicBezTo>
                      <a:pt x="270" y="531"/>
                      <a:pt x="241" y="560"/>
                      <a:pt x="213" y="560"/>
                    </a:cubicBezTo>
                    <a:cubicBezTo>
                      <a:pt x="178" y="560"/>
                      <a:pt x="149" y="531"/>
                      <a:pt x="149" y="531"/>
                    </a:cubicBezTo>
                    <a:cubicBezTo>
                      <a:pt x="121" y="496"/>
                      <a:pt x="93" y="468"/>
                      <a:pt x="93" y="439"/>
                    </a:cubicBezTo>
                    <a:lnTo>
                      <a:pt x="93" y="319"/>
                    </a:lnTo>
                    <a:lnTo>
                      <a:pt x="93" y="291"/>
                    </a:lnTo>
                    <a:lnTo>
                      <a:pt x="93" y="178"/>
                    </a:lnTo>
                    <a:cubicBezTo>
                      <a:pt x="93" y="142"/>
                      <a:pt x="121" y="114"/>
                      <a:pt x="149" y="86"/>
                    </a:cubicBezTo>
                    <a:cubicBezTo>
                      <a:pt x="149" y="86"/>
                      <a:pt x="178" y="57"/>
                      <a:pt x="213" y="57"/>
                    </a:cubicBezTo>
                    <a:close/>
                    <a:moveTo>
                      <a:pt x="213" y="1"/>
                    </a:moveTo>
                    <a:cubicBezTo>
                      <a:pt x="178" y="1"/>
                      <a:pt x="149" y="1"/>
                      <a:pt x="121" y="29"/>
                    </a:cubicBezTo>
                    <a:cubicBezTo>
                      <a:pt x="93" y="29"/>
                      <a:pt x="93" y="57"/>
                      <a:pt x="64" y="57"/>
                    </a:cubicBezTo>
                    <a:cubicBezTo>
                      <a:pt x="36" y="86"/>
                      <a:pt x="36" y="114"/>
                      <a:pt x="36" y="178"/>
                    </a:cubicBezTo>
                    <a:cubicBezTo>
                      <a:pt x="1" y="206"/>
                      <a:pt x="1" y="234"/>
                      <a:pt x="1" y="291"/>
                    </a:cubicBezTo>
                    <a:cubicBezTo>
                      <a:pt x="1" y="354"/>
                      <a:pt x="1" y="411"/>
                      <a:pt x="36" y="439"/>
                    </a:cubicBezTo>
                    <a:cubicBezTo>
                      <a:pt x="36" y="496"/>
                      <a:pt x="36" y="531"/>
                      <a:pt x="64" y="560"/>
                    </a:cubicBezTo>
                    <a:cubicBezTo>
                      <a:pt x="93" y="560"/>
                      <a:pt x="93" y="588"/>
                      <a:pt x="121" y="588"/>
                    </a:cubicBezTo>
                    <a:cubicBezTo>
                      <a:pt x="149" y="616"/>
                      <a:pt x="178" y="616"/>
                      <a:pt x="213" y="616"/>
                    </a:cubicBezTo>
                    <a:cubicBezTo>
                      <a:pt x="241" y="616"/>
                      <a:pt x="270" y="616"/>
                      <a:pt x="298" y="588"/>
                    </a:cubicBezTo>
                    <a:cubicBezTo>
                      <a:pt x="326" y="588"/>
                      <a:pt x="326" y="560"/>
                      <a:pt x="354" y="560"/>
                    </a:cubicBezTo>
                    <a:cubicBezTo>
                      <a:pt x="390" y="531"/>
                      <a:pt x="390" y="496"/>
                      <a:pt x="390" y="439"/>
                    </a:cubicBezTo>
                    <a:cubicBezTo>
                      <a:pt x="418" y="411"/>
                      <a:pt x="418" y="354"/>
                      <a:pt x="418" y="291"/>
                    </a:cubicBezTo>
                    <a:cubicBezTo>
                      <a:pt x="418" y="234"/>
                      <a:pt x="418" y="206"/>
                      <a:pt x="390" y="178"/>
                    </a:cubicBezTo>
                    <a:cubicBezTo>
                      <a:pt x="390" y="114"/>
                      <a:pt x="390" y="86"/>
                      <a:pt x="354" y="57"/>
                    </a:cubicBezTo>
                    <a:cubicBezTo>
                      <a:pt x="326" y="57"/>
                      <a:pt x="326" y="29"/>
                      <a:pt x="298" y="29"/>
                    </a:cubicBezTo>
                    <a:cubicBezTo>
                      <a:pt x="270" y="1"/>
                      <a:pt x="24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1" name="Google Shape;2721;p71"/>
              <p:cNvSpPr/>
              <p:nvPr/>
            </p:nvSpPr>
            <p:spPr>
              <a:xfrm>
                <a:off x="5097950" y="2385550"/>
                <a:ext cx="8875" cy="13975"/>
              </a:xfrm>
              <a:custGeom>
                <a:avLst/>
                <a:gdLst/>
                <a:ahLst/>
                <a:cxnLst/>
                <a:rect l="l" t="t" r="r" b="b"/>
                <a:pathLst>
                  <a:path w="355" h="559" extrusionOk="0">
                    <a:moveTo>
                      <a:pt x="206" y="0"/>
                    </a:moveTo>
                    <a:cubicBezTo>
                      <a:pt x="178" y="0"/>
                      <a:pt x="150" y="28"/>
                      <a:pt x="150" y="28"/>
                    </a:cubicBezTo>
                    <a:cubicBezTo>
                      <a:pt x="121" y="28"/>
                      <a:pt x="93" y="28"/>
                      <a:pt x="65" y="57"/>
                    </a:cubicBezTo>
                    <a:lnTo>
                      <a:pt x="1" y="57"/>
                    </a:lnTo>
                    <a:lnTo>
                      <a:pt x="1" y="113"/>
                    </a:lnTo>
                    <a:lnTo>
                      <a:pt x="150" y="113"/>
                    </a:lnTo>
                    <a:lnTo>
                      <a:pt x="150" y="502"/>
                    </a:lnTo>
                    <a:lnTo>
                      <a:pt x="1" y="502"/>
                    </a:lnTo>
                    <a:lnTo>
                      <a:pt x="1" y="559"/>
                    </a:lnTo>
                    <a:lnTo>
                      <a:pt x="355" y="559"/>
                    </a:lnTo>
                    <a:lnTo>
                      <a:pt x="355" y="502"/>
                    </a:lnTo>
                    <a:lnTo>
                      <a:pt x="242" y="502"/>
                    </a:lnTo>
                    <a:lnTo>
                      <a:pt x="24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2" name="Google Shape;2722;p71"/>
              <p:cNvSpPr/>
              <p:nvPr/>
            </p:nvSpPr>
            <p:spPr>
              <a:xfrm>
                <a:off x="5109100" y="2383950"/>
                <a:ext cx="5150" cy="19300"/>
              </a:xfrm>
              <a:custGeom>
                <a:avLst/>
                <a:gdLst/>
                <a:ahLst/>
                <a:cxnLst/>
                <a:rect l="l" t="t" r="r" b="b"/>
                <a:pathLst>
                  <a:path w="206" h="772" extrusionOk="0">
                    <a:moveTo>
                      <a:pt x="1" y="0"/>
                    </a:moveTo>
                    <a:lnTo>
                      <a:pt x="1" y="64"/>
                    </a:lnTo>
                    <a:lnTo>
                      <a:pt x="57" y="64"/>
                    </a:lnTo>
                    <a:lnTo>
                      <a:pt x="57" y="121"/>
                    </a:lnTo>
                    <a:lnTo>
                      <a:pt x="86" y="297"/>
                    </a:lnTo>
                    <a:lnTo>
                      <a:pt x="86" y="326"/>
                    </a:lnTo>
                    <a:cubicBezTo>
                      <a:pt x="86" y="354"/>
                      <a:pt x="86" y="354"/>
                      <a:pt x="114" y="389"/>
                    </a:cubicBezTo>
                    <a:lnTo>
                      <a:pt x="178" y="389"/>
                    </a:lnTo>
                    <a:cubicBezTo>
                      <a:pt x="114" y="389"/>
                      <a:pt x="114" y="389"/>
                      <a:pt x="86" y="418"/>
                    </a:cubicBezTo>
                    <a:lnTo>
                      <a:pt x="86" y="474"/>
                    </a:lnTo>
                    <a:lnTo>
                      <a:pt x="57" y="680"/>
                    </a:lnTo>
                    <a:lnTo>
                      <a:pt x="57" y="708"/>
                    </a:lnTo>
                    <a:lnTo>
                      <a:pt x="1" y="708"/>
                    </a:lnTo>
                    <a:lnTo>
                      <a:pt x="1" y="771"/>
                    </a:lnTo>
                    <a:lnTo>
                      <a:pt x="57" y="771"/>
                    </a:lnTo>
                    <a:lnTo>
                      <a:pt x="86" y="743"/>
                    </a:lnTo>
                    <a:cubicBezTo>
                      <a:pt x="114" y="743"/>
                      <a:pt x="114" y="743"/>
                      <a:pt x="114" y="708"/>
                    </a:cubicBezTo>
                    <a:cubicBezTo>
                      <a:pt x="149" y="708"/>
                      <a:pt x="149" y="680"/>
                      <a:pt x="149" y="651"/>
                    </a:cubicBezTo>
                    <a:lnTo>
                      <a:pt x="149" y="474"/>
                    </a:lnTo>
                    <a:lnTo>
                      <a:pt x="149" y="446"/>
                    </a:lnTo>
                    <a:cubicBezTo>
                      <a:pt x="149" y="446"/>
                      <a:pt x="178" y="446"/>
                      <a:pt x="178" y="418"/>
                    </a:cubicBezTo>
                    <a:lnTo>
                      <a:pt x="206" y="418"/>
                    </a:lnTo>
                    <a:lnTo>
                      <a:pt x="206" y="354"/>
                    </a:lnTo>
                    <a:lnTo>
                      <a:pt x="178" y="354"/>
                    </a:lnTo>
                    <a:lnTo>
                      <a:pt x="149" y="326"/>
                    </a:lnTo>
                    <a:lnTo>
                      <a:pt x="149" y="297"/>
                    </a:lnTo>
                    <a:lnTo>
                      <a:pt x="149" y="121"/>
                    </a:lnTo>
                    <a:cubicBezTo>
                      <a:pt x="149" y="92"/>
                      <a:pt x="149" y="92"/>
                      <a:pt x="114" y="64"/>
                    </a:cubicBezTo>
                    <a:cubicBezTo>
                      <a:pt x="114" y="64"/>
                      <a:pt x="114" y="36"/>
                      <a:pt x="86" y="36"/>
                    </a:cubicBez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3" name="Google Shape;2723;p71"/>
              <p:cNvSpPr/>
              <p:nvPr/>
            </p:nvSpPr>
            <p:spPr>
              <a:xfrm>
                <a:off x="5121650" y="2389250"/>
                <a:ext cx="9575" cy="10275"/>
              </a:xfrm>
              <a:custGeom>
                <a:avLst/>
                <a:gdLst/>
                <a:ahLst/>
                <a:cxnLst/>
                <a:rect l="l" t="t" r="r" b="b"/>
                <a:pathLst>
                  <a:path w="383" h="411" extrusionOk="0">
                    <a:moveTo>
                      <a:pt x="142" y="1"/>
                    </a:moveTo>
                    <a:lnTo>
                      <a:pt x="142" y="177"/>
                    </a:lnTo>
                    <a:lnTo>
                      <a:pt x="1" y="177"/>
                    </a:lnTo>
                    <a:lnTo>
                      <a:pt x="1" y="234"/>
                    </a:lnTo>
                    <a:lnTo>
                      <a:pt x="142" y="234"/>
                    </a:lnTo>
                    <a:lnTo>
                      <a:pt x="142" y="411"/>
                    </a:lnTo>
                    <a:lnTo>
                      <a:pt x="234" y="411"/>
                    </a:lnTo>
                    <a:lnTo>
                      <a:pt x="234" y="234"/>
                    </a:lnTo>
                    <a:lnTo>
                      <a:pt x="383" y="234"/>
                    </a:lnTo>
                    <a:lnTo>
                      <a:pt x="383" y="177"/>
                    </a:lnTo>
                    <a:lnTo>
                      <a:pt x="234" y="177"/>
                    </a:lnTo>
                    <a:lnTo>
                      <a:pt x="23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4" name="Google Shape;2724;p71"/>
              <p:cNvSpPr/>
              <p:nvPr/>
            </p:nvSpPr>
            <p:spPr>
              <a:xfrm>
                <a:off x="5134050" y="2385550"/>
                <a:ext cx="9750" cy="13975"/>
              </a:xfrm>
              <a:custGeom>
                <a:avLst/>
                <a:gdLst/>
                <a:ahLst/>
                <a:cxnLst/>
                <a:rect l="l" t="t" r="r" b="b"/>
                <a:pathLst>
                  <a:path w="390" h="559" extrusionOk="0">
                    <a:moveTo>
                      <a:pt x="212" y="0"/>
                    </a:moveTo>
                    <a:cubicBezTo>
                      <a:pt x="177" y="0"/>
                      <a:pt x="177" y="28"/>
                      <a:pt x="149" y="28"/>
                    </a:cubicBezTo>
                    <a:cubicBezTo>
                      <a:pt x="120" y="28"/>
                      <a:pt x="92" y="28"/>
                      <a:pt x="92" y="57"/>
                    </a:cubicBezTo>
                    <a:lnTo>
                      <a:pt x="0" y="57"/>
                    </a:lnTo>
                    <a:lnTo>
                      <a:pt x="0" y="113"/>
                    </a:lnTo>
                    <a:lnTo>
                      <a:pt x="149" y="113"/>
                    </a:lnTo>
                    <a:lnTo>
                      <a:pt x="149" y="502"/>
                    </a:lnTo>
                    <a:lnTo>
                      <a:pt x="0" y="502"/>
                    </a:lnTo>
                    <a:lnTo>
                      <a:pt x="0" y="559"/>
                    </a:lnTo>
                    <a:lnTo>
                      <a:pt x="389" y="559"/>
                    </a:lnTo>
                    <a:lnTo>
                      <a:pt x="389" y="502"/>
                    </a:lnTo>
                    <a:lnTo>
                      <a:pt x="241" y="502"/>
                    </a:lnTo>
                    <a:lnTo>
                      <a:pt x="24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5" name="Google Shape;2725;p71"/>
              <p:cNvSpPr/>
              <p:nvPr/>
            </p:nvSpPr>
            <p:spPr>
              <a:xfrm>
                <a:off x="5145175" y="2384825"/>
                <a:ext cx="10300" cy="15425"/>
              </a:xfrm>
              <a:custGeom>
                <a:avLst/>
                <a:gdLst/>
                <a:ahLst/>
                <a:cxnLst/>
                <a:rect l="l" t="t" r="r" b="b"/>
                <a:pathLst>
                  <a:path w="412" h="617" extrusionOk="0">
                    <a:moveTo>
                      <a:pt x="206" y="57"/>
                    </a:moveTo>
                    <a:cubicBezTo>
                      <a:pt x="234" y="57"/>
                      <a:pt x="263" y="86"/>
                      <a:pt x="263" y="86"/>
                    </a:cubicBezTo>
                    <a:cubicBezTo>
                      <a:pt x="298" y="114"/>
                      <a:pt x="298" y="142"/>
                      <a:pt x="326" y="178"/>
                    </a:cubicBezTo>
                    <a:lnTo>
                      <a:pt x="326" y="291"/>
                    </a:lnTo>
                    <a:lnTo>
                      <a:pt x="326" y="319"/>
                    </a:lnTo>
                    <a:lnTo>
                      <a:pt x="326" y="439"/>
                    </a:lnTo>
                    <a:cubicBezTo>
                      <a:pt x="298" y="468"/>
                      <a:pt x="298" y="496"/>
                      <a:pt x="263" y="531"/>
                    </a:cubicBezTo>
                    <a:cubicBezTo>
                      <a:pt x="263" y="531"/>
                      <a:pt x="234" y="560"/>
                      <a:pt x="206" y="560"/>
                    </a:cubicBezTo>
                    <a:cubicBezTo>
                      <a:pt x="178" y="560"/>
                      <a:pt x="149" y="531"/>
                      <a:pt x="121" y="531"/>
                    </a:cubicBezTo>
                    <a:cubicBezTo>
                      <a:pt x="121" y="496"/>
                      <a:pt x="86" y="468"/>
                      <a:pt x="86" y="439"/>
                    </a:cubicBezTo>
                    <a:lnTo>
                      <a:pt x="86" y="319"/>
                    </a:lnTo>
                    <a:lnTo>
                      <a:pt x="86" y="291"/>
                    </a:lnTo>
                    <a:lnTo>
                      <a:pt x="86" y="178"/>
                    </a:lnTo>
                    <a:cubicBezTo>
                      <a:pt x="86" y="142"/>
                      <a:pt x="121" y="114"/>
                      <a:pt x="121" y="86"/>
                    </a:cubicBezTo>
                    <a:cubicBezTo>
                      <a:pt x="149" y="86"/>
                      <a:pt x="178" y="57"/>
                      <a:pt x="206" y="57"/>
                    </a:cubicBezTo>
                    <a:close/>
                    <a:moveTo>
                      <a:pt x="206" y="1"/>
                    </a:moveTo>
                    <a:cubicBezTo>
                      <a:pt x="178" y="1"/>
                      <a:pt x="149" y="1"/>
                      <a:pt x="121" y="29"/>
                    </a:cubicBezTo>
                    <a:cubicBezTo>
                      <a:pt x="86" y="29"/>
                      <a:pt x="57" y="57"/>
                      <a:pt x="57" y="57"/>
                    </a:cubicBezTo>
                    <a:cubicBezTo>
                      <a:pt x="29" y="86"/>
                      <a:pt x="29" y="114"/>
                      <a:pt x="1" y="178"/>
                    </a:cubicBezTo>
                    <a:lnTo>
                      <a:pt x="1" y="291"/>
                    </a:lnTo>
                    <a:lnTo>
                      <a:pt x="1" y="439"/>
                    </a:lnTo>
                    <a:cubicBezTo>
                      <a:pt x="29" y="496"/>
                      <a:pt x="29" y="531"/>
                      <a:pt x="57" y="560"/>
                    </a:cubicBezTo>
                    <a:cubicBezTo>
                      <a:pt x="57" y="560"/>
                      <a:pt x="86" y="588"/>
                      <a:pt x="121" y="588"/>
                    </a:cubicBezTo>
                    <a:cubicBezTo>
                      <a:pt x="149" y="616"/>
                      <a:pt x="178" y="616"/>
                      <a:pt x="206" y="616"/>
                    </a:cubicBezTo>
                    <a:cubicBezTo>
                      <a:pt x="234" y="616"/>
                      <a:pt x="263" y="616"/>
                      <a:pt x="298" y="588"/>
                    </a:cubicBezTo>
                    <a:cubicBezTo>
                      <a:pt x="298" y="588"/>
                      <a:pt x="326" y="560"/>
                      <a:pt x="355" y="560"/>
                    </a:cubicBezTo>
                    <a:cubicBezTo>
                      <a:pt x="355" y="531"/>
                      <a:pt x="383" y="496"/>
                      <a:pt x="383" y="439"/>
                    </a:cubicBezTo>
                    <a:cubicBezTo>
                      <a:pt x="383" y="411"/>
                      <a:pt x="411" y="354"/>
                      <a:pt x="411" y="291"/>
                    </a:cubicBezTo>
                    <a:cubicBezTo>
                      <a:pt x="411" y="234"/>
                      <a:pt x="383" y="206"/>
                      <a:pt x="383" y="178"/>
                    </a:cubicBezTo>
                    <a:cubicBezTo>
                      <a:pt x="383" y="114"/>
                      <a:pt x="355" y="86"/>
                      <a:pt x="355" y="57"/>
                    </a:cubicBezTo>
                    <a:cubicBezTo>
                      <a:pt x="326" y="57"/>
                      <a:pt x="298" y="29"/>
                      <a:pt x="298"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6" name="Google Shape;2726;p71"/>
              <p:cNvSpPr/>
              <p:nvPr/>
            </p:nvSpPr>
            <p:spPr>
              <a:xfrm>
                <a:off x="5157025" y="2384825"/>
                <a:ext cx="10300" cy="15425"/>
              </a:xfrm>
              <a:custGeom>
                <a:avLst/>
                <a:gdLst/>
                <a:ahLst/>
                <a:cxnLst/>
                <a:rect l="l" t="t" r="r" b="b"/>
                <a:pathLst>
                  <a:path w="412" h="617" extrusionOk="0">
                    <a:moveTo>
                      <a:pt x="206" y="57"/>
                    </a:moveTo>
                    <a:cubicBezTo>
                      <a:pt x="234" y="57"/>
                      <a:pt x="263" y="86"/>
                      <a:pt x="291" y="86"/>
                    </a:cubicBezTo>
                    <a:cubicBezTo>
                      <a:pt x="291" y="114"/>
                      <a:pt x="319" y="142"/>
                      <a:pt x="319" y="178"/>
                    </a:cubicBezTo>
                    <a:lnTo>
                      <a:pt x="319" y="291"/>
                    </a:lnTo>
                    <a:lnTo>
                      <a:pt x="319" y="319"/>
                    </a:lnTo>
                    <a:lnTo>
                      <a:pt x="319" y="439"/>
                    </a:lnTo>
                    <a:cubicBezTo>
                      <a:pt x="319" y="468"/>
                      <a:pt x="291" y="496"/>
                      <a:pt x="291" y="531"/>
                    </a:cubicBezTo>
                    <a:cubicBezTo>
                      <a:pt x="263" y="531"/>
                      <a:pt x="234" y="560"/>
                      <a:pt x="206" y="560"/>
                    </a:cubicBezTo>
                    <a:cubicBezTo>
                      <a:pt x="178" y="560"/>
                      <a:pt x="142" y="531"/>
                      <a:pt x="142" y="531"/>
                    </a:cubicBezTo>
                    <a:cubicBezTo>
                      <a:pt x="114" y="496"/>
                      <a:pt x="114" y="468"/>
                      <a:pt x="86" y="439"/>
                    </a:cubicBezTo>
                    <a:lnTo>
                      <a:pt x="86" y="319"/>
                    </a:lnTo>
                    <a:lnTo>
                      <a:pt x="86" y="291"/>
                    </a:lnTo>
                    <a:lnTo>
                      <a:pt x="86" y="178"/>
                    </a:lnTo>
                    <a:cubicBezTo>
                      <a:pt x="114" y="142"/>
                      <a:pt x="114" y="114"/>
                      <a:pt x="142" y="86"/>
                    </a:cubicBezTo>
                    <a:cubicBezTo>
                      <a:pt x="142" y="86"/>
                      <a:pt x="178" y="57"/>
                      <a:pt x="206" y="57"/>
                    </a:cubicBezTo>
                    <a:close/>
                    <a:moveTo>
                      <a:pt x="206" y="1"/>
                    </a:moveTo>
                    <a:cubicBezTo>
                      <a:pt x="178" y="1"/>
                      <a:pt x="142" y="1"/>
                      <a:pt x="114" y="29"/>
                    </a:cubicBezTo>
                    <a:cubicBezTo>
                      <a:pt x="114" y="29"/>
                      <a:pt x="86" y="57"/>
                      <a:pt x="57" y="57"/>
                    </a:cubicBezTo>
                    <a:cubicBezTo>
                      <a:pt x="57" y="86"/>
                      <a:pt x="29" y="114"/>
                      <a:pt x="29" y="178"/>
                    </a:cubicBezTo>
                    <a:cubicBezTo>
                      <a:pt x="29" y="206"/>
                      <a:pt x="1" y="234"/>
                      <a:pt x="1" y="291"/>
                    </a:cubicBezTo>
                    <a:cubicBezTo>
                      <a:pt x="1" y="354"/>
                      <a:pt x="29" y="411"/>
                      <a:pt x="29" y="439"/>
                    </a:cubicBezTo>
                    <a:cubicBezTo>
                      <a:pt x="29" y="496"/>
                      <a:pt x="57" y="531"/>
                      <a:pt x="57" y="560"/>
                    </a:cubicBezTo>
                    <a:cubicBezTo>
                      <a:pt x="86" y="560"/>
                      <a:pt x="114" y="588"/>
                      <a:pt x="114" y="588"/>
                    </a:cubicBezTo>
                    <a:cubicBezTo>
                      <a:pt x="142" y="616"/>
                      <a:pt x="178" y="616"/>
                      <a:pt x="206" y="616"/>
                    </a:cubicBezTo>
                    <a:cubicBezTo>
                      <a:pt x="234" y="616"/>
                      <a:pt x="263" y="616"/>
                      <a:pt x="291" y="588"/>
                    </a:cubicBezTo>
                    <a:cubicBezTo>
                      <a:pt x="319" y="588"/>
                      <a:pt x="355" y="560"/>
                      <a:pt x="355" y="560"/>
                    </a:cubicBezTo>
                    <a:cubicBezTo>
                      <a:pt x="383" y="531"/>
                      <a:pt x="383" y="496"/>
                      <a:pt x="411" y="439"/>
                    </a:cubicBezTo>
                    <a:lnTo>
                      <a:pt x="411" y="291"/>
                    </a:lnTo>
                    <a:lnTo>
                      <a:pt x="411" y="178"/>
                    </a:lnTo>
                    <a:cubicBezTo>
                      <a:pt x="383" y="114"/>
                      <a:pt x="383" y="86"/>
                      <a:pt x="355" y="57"/>
                    </a:cubicBezTo>
                    <a:cubicBezTo>
                      <a:pt x="355" y="57"/>
                      <a:pt x="319" y="29"/>
                      <a:pt x="291" y="29"/>
                    </a:cubicBezTo>
                    <a:cubicBezTo>
                      <a:pt x="263" y="1"/>
                      <a:pt x="234" y="1"/>
                      <a:pt x="20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7" name="Google Shape;2727;p71"/>
              <p:cNvSpPr/>
              <p:nvPr/>
            </p:nvSpPr>
            <p:spPr>
              <a:xfrm>
                <a:off x="5173825" y="2384825"/>
                <a:ext cx="10475" cy="15425"/>
              </a:xfrm>
              <a:custGeom>
                <a:avLst/>
                <a:gdLst/>
                <a:ahLst/>
                <a:cxnLst/>
                <a:rect l="l" t="t" r="r" b="b"/>
                <a:pathLst>
                  <a:path w="419" h="617" extrusionOk="0">
                    <a:moveTo>
                      <a:pt x="213" y="57"/>
                    </a:moveTo>
                    <a:cubicBezTo>
                      <a:pt x="241" y="57"/>
                      <a:pt x="270" y="86"/>
                      <a:pt x="270" y="86"/>
                    </a:cubicBezTo>
                    <a:cubicBezTo>
                      <a:pt x="298" y="114"/>
                      <a:pt x="298" y="142"/>
                      <a:pt x="326" y="178"/>
                    </a:cubicBezTo>
                    <a:lnTo>
                      <a:pt x="326" y="291"/>
                    </a:lnTo>
                    <a:lnTo>
                      <a:pt x="326" y="319"/>
                    </a:lnTo>
                    <a:lnTo>
                      <a:pt x="326" y="439"/>
                    </a:lnTo>
                    <a:cubicBezTo>
                      <a:pt x="298" y="468"/>
                      <a:pt x="298" y="496"/>
                      <a:pt x="270" y="531"/>
                    </a:cubicBezTo>
                    <a:cubicBezTo>
                      <a:pt x="270" y="531"/>
                      <a:pt x="241" y="560"/>
                      <a:pt x="213" y="560"/>
                    </a:cubicBezTo>
                    <a:cubicBezTo>
                      <a:pt x="178" y="560"/>
                      <a:pt x="149" y="531"/>
                      <a:pt x="121" y="531"/>
                    </a:cubicBezTo>
                    <a:cubicBezTo>
                      <a:pt x="121" y="496"/>
                      <a:pt x="93" y="468"/>
                      <a:pt x="93" y="439"/>
                    </a:cubicBezTo>
                    <a:lnTo>
                      <a:pt x="93" y="319"/>
                    </a:lnTo>
                    <a:lnTo>
                      <a:pt x="93" y="291"/>
                    </a:lnTo>
                    <a:lnTo>
                      <a:pt x="93" y="178"/>
                    </a:lnTo>
                    <a:cubicBezTo>
                      <a:pt x="93" y="142"/>
                      <a:pt x="121" y="114"/>
                      <a:pt x="121" y="86"/>
                    </a:cubicBezTo>
                    <a:cubicBezTo>
                      <a:pt x="149" y="86"/>
                      <a:pt x="178" y="57"/>
                      <a:pt x="213" y="57"/>
                    </a:cubicBezTo>
                    <a:close/>
                    <a:moveTo>
                      <a:pt x="213" y="1"/>
                    </a:moveTo>
                    <a:cubicBezTo>
                      <a:pt x="178" y="1"/>
                      <a:pt x="149" y="1"/>
                      <a:pt x="121" y="29"/>
                    </a:cubicBezTo>
                    <a:cubicBezTo>
                      <a:pt x="93" y="29"/>
                      <a:pt x="65" y="57"/>
                      <a:pt x="65" y="57"/>
                    </a:cubicBezTo>
                    <a:cubicBezTo>
                      <a:pt x="36" y="86"/>
                      <a:pt x="36" y="114"/>
                      <a:pt x="1" y="178"/>
                    </a:cubicBezTo>
                    <a:lnTo>
                      <a:pt x="1" y="291"/>
                    </a:lnTo>
                    <a:lnTo>
                      <a:pt x="1" y="439"/>
                    </a:lnTo>
                    <a:cubicBezTo>
                      <a:pt x="36" y="496"/>
                      <a:pt x="36" y="531"/>
                      <a:pt x="65" y="560"/>
                    </a:cubicBezTo>
                    <a:cubicBezTo>
                      <a:pt x="65" y="560"/>
                      <a:pt x="93" y="588"/>
                      <a:pt x="121" y="588"/>
                    </a:cubicBezTo>
                    <a:cubicBezTo>
                      <a:pt x="149" y="616"/>
                      <a:pt x="178" y="616"/>
                      <a:pt x="213" y="616"/>
                    </a:cubicBezTo>
                    <a:cubicBezTo>
                      <a:pt x="241" y="616"/>
                      <a:pt x="270" y="616"/>
                      <a:pt x="298" y="588"/>
                    </a:cubicBezTo>
                    <a:cubicBezTo>
                      <a:pt x="298" y="588"/>
                      <a:pt x="326" y="560"/>
                      <a:pt x="355" y="560"/>
                    </a:cubicBezTo>
                    <a:cubicBezTo>
                      <a:pt x="355" y="531"/>
                      <a:pt x="390" y="496"/>
                      <a:pt x="390" y="439"/>
                    </a:cubicBezTo>
                    <a:cubicBezTo>
                      <a:pt x="390" y="411"/>
                      <a:pt x="418" y="354"/>
                      <a:pt x="418" y="291"/>
                    </a:cubicBezTo>
                    <a:cubicBezTo>
                      <a:pt x="418" y="234"/>
                      <a:pt x="390" y="206"/>
                      <a:pt x="390" y="178"/>
                    </a:cubicBezTo>
                    <a:cubicBezTo>
                      <a:pt x="390" y="114"/>
                      <a:pt x="355" y="86"/>
                      <a:pt x="355" y="57"/>
                    </a:cubicBezTo>
                    <a:cubicBezTo>
                      <a:pt x="326" y="57"/>
                      <a:pt x="298" y="29"/>
                      <a:pt x="298" y="29"/>
                    </a:cubicBezTo>
                    <a:cubicBezTo>
                      <a:pt x="270" y="1"/>
                      <a:pt x="241" y="1"/>
                      <a:pt x="2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8" name="Google Shape;2728;p71"/>
              <p:cNvSpPr/>
              <p:nvPr/>
            </p:nvSpPr>
            <p:spPr>
              <a:xfrm>
                <a:off x="5186400" y="2383950"/>
                <a:ext cx="5150" cy="19300"/>
              </a:xfrm>
              <a:custGeom>
                <a:avLst/>
                <a:gdLst/>
                <a:ahLst/>
                <a:cxnLst/>
                <a:rect l="l" t="t" r="r" b="b"/>
                <a:pathLst>
                  <a:path w="206" h="772" extrusionOk="0">
                    <a:moveTo>
                      <a:pt x="0" y="0"/>
                    </a:moveTo>
                    <a:lnTo>
                      <a:pt x="0" y="64"/>
                    </a:lnTo>
                    <a:lnTo>
                      <a:pt x="64" y="64"/>
                    </a:lnTo>
                    <a:lnTo>
                      <a:pt x="64" y="121"/>
                    </a:lnTo>
                    <a:lnTo>
                      <a:pt x="64" y="297"/>
                    </a:lnTo>
                    <a:cubicBezTo>
                      <a:pt x="64" y="297"/>
                      <a:pt x="64" y="326"/>
                      <a:pt x="92" y="326"/>
                    </a:cubicBezTo>
                    <a:cubicBezTo>
                      <a:pt x="92" y="354"/>
                      <a:pt x="92" y="354"/>
                      <a:pt x="120" y="389"/>
                    </a:cubicBezTo>
                    <a:lnTo>
                      <a:pt x="149" y="389"/>
                    </a:lnTo>
                    <a:cubicBezTo>
                      <a:pt x="120" y="389"/>
                      <a:pt x="92" y="389"/>
                      <a:pt x="92" y="418"/>
                    </a:cubicBezTo>
                    <a:cubicBezTo>
                      <a:pt x="92" y="446"/>
                      <a:pt x="64" y="446"/>
                      <a:pt x="64" y="474"/>
                    </a:cubicBezTo>
                    <a:lnTo>
                      <a:pt x="64" y="680"/>
                    </a:lnTo>
                    <a:lnTo>
                      <a:pt x="64" y="708"/>
                    </a:lnTo>
                    <a:lnTo>
                      <a:pt x="0" y="708"/>
                    </a:lnTo>
                    <a:lnTo>
                      <a:pt x="0" y="771"/>
                    </a:lnTo>
                    <a:lnTo>
                      <a:pt x="28" y="771"/>
                    </a:lnTo>
                    <a:cubicBezTo>
                      <a:pt x="64" y="771"/>
                      <a:pt x="64" y="743"/>
                      <a:pt x="92" y="743"/>
                    </a:cubicBezTo>
                    <a:cubicBezTo>
                      <a:pt x="92" y="743"/>
                      <a:pt x="120" y="743"/>
                      <a:pt x="120" y="708"/>
                    </a:cubicBezTo>
                    <a:lnTo>
                      <a:pt x="120" y="651"/>
                    </a:lnTo>
                    <a:lnTo>
                      <a:pt x="120" y="474"/>
                    </a:lnTo>
                    <a:lnTo>
                      <a:pt x="149" y="446"/>
                    </a:lnTo>
                    <a:lnTo>
                      <a:pt x="177" y="418"/>
                    </a:lnTo>
                    <a:lnTo>
                      <a:pt x="205" y="418"/>
                    </a:lnTo>
                    <a:lnTo>
                      <a:pt x="205" y="354"/>
                    </a:lnTo>
                    <a:lnTo>
                      <a:pt x="177" y="354"/>
                    </a:lnTo>
                    <a:cubicBezTo>
                      <a:pt x="149" y="354"/>
                      <a:pt x="149" y="326"/>
                      <a:pt x="149" y="326"/>
                    </a:cubicBezTo>
                    <a:cubicBezTo>
                      <a:pt x="149" y="326"/>
                      <a:pt x="120" y="326"/>
                      <a:pt x="120" y="297"/>
                    </a:cubicBezTo>
                    <a:lnTo>
                      <a:pt x="120" y="121"/>
                    </a:lnTo>
                    <a:lnTo>
                      <a:pt x="120" y="64"/>
                    </a:lnTo>
                    <a:lnTo>
                      <a:pt x="92" y="36"/>
                    </a:lnTo>
                    <a:cubicBezTo>
                      <a:pt x="64" y="36"/>
                      <a:pt x="64" y="0"/>
                      <a:pt x="2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9" name="Google Shape;2729;p71"/>
              <p:cNvSpPr/>
              <p:nvPr/>
            </p:nvSpPr>
            <p:spPr>
              <a:xfrm>
                <a:off x="5194525" y="2389250"/>
                <a:ext cx="9575" cy="10275"/>
              </a:xfrm>
              <a:custGeom>
                <a:avLst/>
                <a:gdLst/>
                <a:ahLst/>
                <a:cxnLst/>
                <a:rect l="l" t="t" r="r" b="b"/>
                <a:pathLst>
                  <a:path w="383" h="411" extrusionOk="0">
                    <a:moveTo>
                      <a:pt x="1" y="1"/>
                    </a:moveTo>
                    <a:lnTo>
                      <a:pt x="1" y="57"/>
                    </a:lnTo>
                    <a:lnTo>
                      <a:pt x="326" y="206"/>
                    </a:lnTo>
                    <a:lnTo>
                      <a:pt x="1" y="354"/>
                    </a:lnTo>
                    <a:lnTo>
                      <a:pt x="1" y="411"/>
                    </a:lnTo>
                    <a:lnTo>
                      <a:pt x="383" y="234"/>
                    </a:lnTo>
                    <a:lnTo>
                      <a:pt x="383" y="177"/>
                    </a:lnTo>
                    <a:lnTo>
                      <a:pt x="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30" name="Google Shape;2730;p71"/>
            <p:cNvGrpSpPr/>
            <p:nvPr/>
          </p:nvGrpSpPr>
          <p:grpSpPr>
            <a:xfrm>
              <a:off x="3389518" y="1847357"/>
              <a:ext cx="2195785" cy="2992033"/>
              <a:chOff x="4587375" y="2902200"/>
              <a:chExt cx="521750" cy="710950"/>
            </a:xfrm>
          </p:grpSpPr>
          <p:sp>
            <p:nvSpPr>
              <p:cNvPr id="2731" name="Google Shape;2731;p71"/>
              <p:cNvSpPr/>
              <p:nvPr/>
            </p:nvSpPr>
            <p:spPr>
              <a:xfrm>
                <a:off x="4587375" y="2902200"/>
                <a:ext cx="521750" cy="710950"/>
              </a:xfrm>
              <a:custGeom>
                <a:avLst/>
                <a:gdLst/>
                <a:ahLst/>
                <a:cxnLst/>
                <a:rect l="l" t="t" r="r" b="b"/>
                <a:pathLst>
                  <a:path w="20870" h="28438" extrusionOk="0">
                    <a:moveTo>
                      <a:pt x="1050" y="0"/>
                    </a:moveTo>
                    <a:cubicBezTo>
                      <a:pt x="906" y="0"/>
                      <a:pt x="764" y="37"/>
                      <a:pt x="644" y="111"/>
                    </a:cubicBezTo>
                    <a:cubicBezTo>
                      <a:pt x="0" y="493"/>
                      <a:pt x="262" y="1321"/>
                      <a:pt x="559" y="1852"/>
                    </a:cubicBezTo>
                    <a:cubicBezTo>
                      <a:pt x="2151" y="4597"/>
                      <a:pt x="3743" y="7363"/>
                      <a:pt x="5334" y="10136"/>
                    </a:cubicBezTo>
                    <a:cubicBezTo>
                      <a:pt x="4889" y="9400"/>
                      <a:pt x="3976" y="8629"/>
                      <a:pt x="3297" y="8134"/>
                    </a:cubicBezTo>
                    <a:cubicBezTo>
                      <a:pt x="2766" y="7745"/>
                      <a:pt x="2208" y="7391"/>
                      <a:pt x="1564" y="7250"/>
                    </a:cubicBezTo>
                    <a:cubicBezTo>
                      <a:pt x="1437" y="7223"/>
                      <a:pt x="1276" y="7205"/>
                      <a:pt x="1107" y="7205"/>
                    </a:cubicBezTo>
                    <a:cubicBezTo>
                      <a:pt x="681" y="7205"/>
                      <a:pt x="210" y="7324"/>
                      <a:pt x="149" y="7745"/>
                    </a:cubicBezTo>
                    <a:cubicBezTo>
                      <a:pt x="114" y="7922"/>
                      <a:pt x="149" y="8098"/>
                      <a:pt x="262" y="8247"/>
                    </a:cubicBezTo>
                    <a:cubicBezTo>
                      <a:pt x="354" y="8396"/>
                      <a:pt x="467" y="8516"/>
                      <a:pt x="588" y="8664"/>
                    </a:cubicBezTo>
                    <a:cubicBezTo>
                      <a:pt x="1415" y="9485"/>
                      <a:pt x="2208" y="10369"/>
                      <a:pt x="2887" y="11346"/>
                    </a:cubicBezTo>
                    <a:cubicBezTo>
                      <a:pt x="3743" y="12492"/>
                      <a:pt x="4507" y="13758"/>
                      <a:pt x="5334" y="14939"/>
                    </a:cubicBezTo>
                    <a:cubicBezTo>
                      <a:pt x="6190" y="16149"/>
                      <a:pt x="7223" y="17062"/>
                      <a:pt x="8164" y="18151"/>
                    </a:cubicBezTo>
                    <a:cubicBezTo>
                      <a:pt x="9077" y="19184"/>
                      <a:pt x="9374" y="21045"/>
                      <a:pt x="9812" y="22339"/>
                    </a:cubicBezTo>
                    <a:cubicBezTo>
                      <a:pt x="10138" y="23280"/>
                      <a:pt x="10492" y="24228"/>
                      <a:pt x="10817" y="25197"/>
                    </a:cubicBezTo>
                    <a:cubicBezTo>
                      <a:pt x="11079" y="25997"/>
                      <a:pt x="11256" y="27143"/>
                      <a:pt x="11786" y="27822"/>
                    </a:cubicBezTo>
                    <a:cubicBezTo>
                      <a:pt x="12131" y="28292"/>
                      <a:pt x="12755" y="28438"/>
                      <a:pt x="13443" y="28438"/>
                    </a:cubicBezTo>
                    <a:cubicBezTo>
                      <a:pt x="14349" y="28438"/>
                      <a:pt x="15367" y="28184"/>
                      <a:pt x="16003" y="28084"/>
                    </a:cubicBezTo>
                    <a:cubicBezTo>
                      <a:pt x="16271" y="28027"/>
                      <a:pt x="16448" y="27999"/>
                      <a:pt x="16505" y="27999"/>
                    </a:cubicBezTo>
                    <a:cubicBezTo>
                      <a:pt x="17658" y="27850"/>
                      <a:pt x="20367" y="27376"/>
                      <a:pt x="20573" y="25905"/>
                    </a:cubicBezTo>
                    <a:cubicBezTo>
                      <a:pt x="20629" y="25466"/>
                      <a:pt x="20870" y="24900"/>
                      <a:pt x="20749" y="24461"/>
                    </a:cubicBezTo>
                    <a:cubicBezTo>
                      <a:pt x="19603" y="20896"/>
                      <a:pt x="17715" y="17621"/>
                      <a:pt x="16151" y="14232"/>
                    </a:cubicBezTo>
                    <a:cubicBezTo>
                      <a:pt x="16066" y="14027"/>
                      <a:pt x="15974" y="13822"/>
                      <a:pt x="15918" y="13581"/>
                    </a:cubicBezTo>
                    <a:cubicBezTo>
                      <a:pt x="15889" y="13348"/>
                      <a:pt x="15889" y="13114"/>
                      <a:pt x="15889" y="12874"/>
                    </a:cubicBezTo>
                    <a:cubicBezTo>
                      <a:pt x="15854" y="12435"/>
                      <a:pt x="15741" y="12053"/>
                      <a:pt x="15592" y="11636"/>
                    </a:cubicBezTo>
                    <a:cubicBezTo>
                      <a:pt x="14941" y="9690"/>
                      <a:pt x="14206" y="7780"/>
                      <a:pt x="13144" y="6040"/>
                    </a:cubicBezTo>
                    <a:cubicBezTo>
                      <a:pt x="12791" y="5481"/>
                      <a:pt x="12260" y="4773"/>
                      <a:pt x="11786" y="4300"/>
                    </a:cubicBezTo>
                    <a:cubicBezTo>
                      <a:pt x="11553" y="4066"/>
                      <a:pt x="11291" y="3854"/>
                      <a:pt x="10937" y="3797"/>
                    </a:cubicBezTo>
                    <a:cubicBezTo>
                      <a:pt x="10928" y="3795"/>
                      <a:pt x="10915" y="3794"/>
                      <a:pt x="10899" y="3794"/>
                    </a:cubicBezTo>
                    <a:cubicBezTo>
                      <a:pt x="10691" y="3794"/>
                      <a:pt x="9933" y="3946"/>
                      <a:pt x="9933" y="3946"/>
                    </a:cubicBezTo>
                    <a:cubicBezTo>
                      <a:pt x="9579" y="3592"/>
                      <a:pt x="9282" y="3387"/>
                      <a:pt x="8751" y="3323"/>
                    </a:cubicBezTo>
                    <a:cubicBezTo>
                      <a:pt x="8680" y="3315"/>
                      <a:pt x="8608" y="3311"/>
                      <a:pt x="8535" y="3311"/>
                    </a:cubicBezTo>
                    <a:cubicBezTo>
                      <a:pt x="8100" y="3311"/>
                      <a:pt x="7656" y="3452"/>
                      <a:pt x="7280" y="3677"/>
                    </a:cubicBezTo>
                    <a:cubicBezTo>
                      <a:pt x="7011" y="3323"/>
                      <a:pt x="6601" y="3090"/>
                      <a:pt x="6162" y="3033"/>
                    </a:cubicBezTo>
                    <a:cubicBezTo>
                      <a:pt x="6123" y="3030"/>
                      <a:pt x="6084" y="3029"/>
                      <a:pt x="6045" y="3029"/>
                    </a:cubicBezTo>
                    <a:cubicBezTo>
                      <a:pt x="5693" y="3029"/>
                      <a:pt x="5337" y="3145"/>
                      <a:pt x="5101" y="3387"/>
                    </a:cubicBezTo>
                    <a:cubicBezTo>
                      <a:pt x="4952" y="3500"/>
                      <a:pt x="4804" y="3677"/>
                      <a:pt x="4776" y="3854"/>
                    </a:cubicBezTo>
                    <a:cubicBezTo>
                      <a:pt x="4748" y="3916"/>
                      <a:pt x="4801" y="4357"/>
                      <a:pt x="4778" y="4357"/>
                    </a:cubicBezTo>
                    <a:cubicBezTo>
                      <a:pt x="4777" y="4357"/>
                      <a:pt x="4776" y="4357"/>
                      <a:pt x="4776" y="4356"/>
                    </a:cubicBezTo>
                    <a:cubicBezTo>
                      <a:pt x="4478" y="4271"/>
                      <a:pt x="4330" y="3974"/>
                      <a:pt x="4181" y="3712"/>
                    </a:cubicBezTo>
                    <a:cubicBezTo>
                      <a:pt x="3538" y="2588"/>
                      <a:pt x="2830" y="1555"/>
                      <a:pt x="2002" y="557"/>
                    </a:cubicBezTo>
                    <a:cubicBezTo>
                      <a:pt x="1826" y="380"/>
                      <a:pt x="1677" y="203"/>
                      <a:pt x="1472" y="111"/>
                    </a:cubicBezTo>
                    <a:cubicBezTo>
                      <a:pt x="1341" y="37"/>
                      <a:pt x="1194" y="0"/>
                      <a:pt x="1050" y="0"/>
                    </a:cubicBezTo>
                    <a:close/>
                  </a:path>
                </a:pathLst>
              </a:custGeom>
              <a:solidFill>
                <a:srgbClr val="E9585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2" name="Google Shape;2732;p71"/>
              <p:cNvSpPr/>
              <p:nvPr/>
            </p:nvSpPr>
            <p:spPr>
              <a:xfrm>
                <a:off x="4705150" y="3009850"/>
                <a:ext cx="53100" cy="93400"/>
              </a:xfrm>
              <a:custGeom>
                <a:avLst/>
                <a:gdLst/>
                <a:ahLst/>
                <a:cxnLst/>
                <a:rect l="l" t="t" r="r" b="b"/>
                <a:pathLst>
                  <a:path w="2124" h="3736" extrusionOk="0">
                    <a:moveTo>
                      <a:pt x="79" y="1"/>
                    </a:moveTo>
                    <a:cubicBezTo>
                      <a:pt x="65" y="1"/>
                      <a:pt x="50" y="8"/>
                      <a:pt x="36" y="22"/>
                    </a:cubicBezTo>
                    <a:cubicBezTo>
                      <a:pt x="1" y="22"/>
                      <a:pt x="1" y="50"/>
                      <a:pt x="1" y="78"/>
                    </a:cubicBezTo>
                    <a:cubicBezTo>
                      <a:pt x="355" y="758"/>
                      <a:pt x="708" y="1352"/>
                      <a:pt x="1005" y="1911"/>
                    </a:cubicBezTo>
                    <a:cubicBezTo>
                      <a:pt x="1331" y="2441"/>
                      <a:pt x="1656" y="3028"/>
                      <a:pt x="2010" y="3708"/>
                    </a:cubicBezTo>
                    <a:cubicBezTo>
                      <a:pt x="2038" y="3708"/>
                      <a:pt x="2038" y="3736"/>
                      <a:pt x="2067" y="3736"/>
                    </a:cubicBezTo>
                    <a:cubicBezTo>
                      <a:pt x="2067" y="3736"/>
                      <a:pt x="2095" y="3736"/>
                      <a:pt x="2095" y="3708"/>
                    </a:cubicBezTo>
                    <a:cubicBezTo>
                      <a:pt x="2123" y="3708"/>
                      <a:pt x="2123" y="3679"/>
                      <a:pt x="2123" y="3651"/>
                    </a:cubicBezTo>
                    <a:cubicBezTo>
                      <a:pt x="1769" y="2972"/>
                      <a:pt x="1451" y="2378"/>
                      <a:pt x="1126" y="1847"/>
                    </a:cubicBezTo>
                    <a:cubicBezTo>
                      <a:pt x="800" y="1288"/>
                      <a:pt x="475" y="701"/>
                      <a:pt x="121" y="22"/>
                    </a:cubicBezTo>
                    <a:cubicBezTo>
                      <a:pt x="107" y="8"/>
                      <a:pt x="93" y="1"/>
                      <a:pt x="7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3" name="Google Shape;2733;p71"/>
              <p:cNvSpPr/>
              <p:nvPr/>
            </p:nvSpPr>
            <p:spPr>
              <a:xfrm>
                <a:off x="4770075" y="2992700"/>
                <a:ext cx="50950" cy="94275"/>
              </a:xfrm>
              <a:custGeom>
                <a:avLst/>
                <a:gdLst/>
                <a:ahLst/>
                <a:cxnLst/>
                <a:rect l="l" t="t" r="r" b="b"/>
                <a:pathLst>
                  <a:path w="2038" h="3771" extrusionOk="0">
                    <a:moveTo>
                      <a:pt x="28" y="0"/>
                    </a:moveTo>
                    <a:cubicBezTo>
                      <a:pt x="0" y="29"/>
                      <a:pt x="0" y="57"/>
                      <a:pt x="0" y="92"/>
                    </a:cubicBezTo>
                    <a:cubicBezTo>
                      <a:pt x="651" y="1153"/>
                      <a:pt x="1387" y="2420"/>
                      <a:pt x="1917" y="3743"/>
                    </a:cubicBezTo>
                    <a:cubicBezTo>
                      <a:pt x="1946" y="3771"/>
                      <a:pt x="1946" y="3771"/>
                      <a:pt x="1974" y="3771"/>
                    </a:cubicBezTo>
                    <a:lnTo>
                      <a:pt x="2002" y="3771"/>
                    </a:lnTo>
                    <a:cubicBezTo>
                      <a:pt x="2038" y="3771"/>
                      <a:pt x="2038" y="3714"/>
                      <a:pt x="2038" y="3686"/>
                    </a:cubicBezTo>
                    <a:cubicBezTo>
                      <a:pt x="1507" y="2392"/>
                      <a:pt x="764" y="1090"/>
                      <a:pt x="120" y="29"/>
                    </a:cubicBezTo>
                    <a:cubicBezTo>
                      <a:pt x="92" y="0"/>
                      <a:pt x="57" y="0"/>
                      <a:pt x="2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4" name="Google Shape;2734;p71"/>
              <p:cNvSpPr/>
              <p:nvPr/>
            </p:nvSpPr>
            <p:spPr>
              <a:xfrm>
                <a:off x="4834275" y="2999600"/>
                <a:ext cx="44225" cy="85275"/>
              </a:xfrm>
              <a:custGeom>
                <a:avLst/>
                <a:gdLst/>
                <a:ahLst/>
                <a:cxnLst/>
                <a:rect l="l" t="t" r="r" b="b"/>
                <a:pathLst>
                  <a:path w="1769" h="3411" extrusionOk="0">
                    <a:moveTo>
                      <a:pt x="67" y="0"/>
                    </a:moveTo>
                    <a:cubicBezTo>
                      <a:pt x="57" y="0"/>
                      <a:pt x="43" y="7"/>
                      <a:pt x="28" y="21"/>
                    </a:cubicBezTo>
                    <a:cubicBezTo>
                      <a:pt x="0" y="21"/>
                      <a:pt x="0" y="78"/>
                      <a:pt x="0" y="106"/>
                    </a:cubicBezTo>
                    <a:cubicBezTo>
                      <a:pt x="644" y="991"/>
                      <a:pt x="1146" y="2024"/>
                      <a:pt x="1648" y="3354"/>
                    </a:cubicBezTo>
                    <a:cubicBezTo>
                      <a:pt x="1648" y="3382"/>
                      <a:pt x="1677" y="3410"/>
                      <a:pt x="1677" y="3410"/>
                    </a:cubicBezTo>
                    <a:lnTo>
                      <a:pt x="1705" y="3410"/>
                    </a:lnTo>
                    <a:cubicBezTo>
                      <a:pt x="1733" y="3382"/>
                      <a:pt x="1769" y="3354"/>
                      <a:pt x="1733" y="3318"/>
                    </a:cubicBezTo>
                    <a:cubicBezTo>
                      <a:pt x="1266" y="1995"/>
                      <a:pt x="736" y="934"/>
                      <a:pt x="85" y="21"/>
                    </a:cubicBezTo>
                    <a:cubicBezTo>
                      <a:pt x="85" y="7"/>
                      <a:pt x="78" y="0"/>
                      <a:pt x="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5" name="Google Shape;2735;p71"/>
              <p:cNvSpPr/>
              <p:nvPr/>
            </p:nvSpPr>
            <p:spPr>
              <a:xfrm>
                <a:off x="4711875" y="3143725"/>
                <a:ext cx="35400" cy="54675"/>
              </a:xfrm>
              <a:custGeom>
                <a:avLst/>
                <a:gdLst/>
                <a:ahLst/>
                <a:cxnLst/>
                <a:rect l="l" t="t" r="r" b="b"/>
                <a:pathLst>
                  <a:path w="1416" h="2187" extrusionOk="0">
                    <a:moveTo>
                      <a:pt x="29" y="1"/>
                    </a:moveTo>
                    <a:cubicBezTo>
                      <a:pt x="1" y="29"/>
                      <a:pt x="1" y="65"/>
                      <a:pt x="1" y="93"/>
                    </a:cubicBezTo>
                    <a:cubicBezTo>
                      <a:pt x="262" y="475"/>
                      <a:pt x="531" y="885"/>
                      <a:pt x="793" y="1303"/>
                    </a:cubicBezTo>
                    <a:cubicBezTo>
                      <a:pt x="942" y="1593"/>
                      <a:pt x="1118" y="1890"/>
                      <a:pt x="1295" y="2151"/>
                    </a:cubicBezTo>
                    <a:cubicBezTo>
                      <a:pt x="1324" y="2187"/>
                      <a:pt x="1324" y="2187"/>
                      <a:pt x="1359" y="2187"/>
                    </a:cubicBezTo>
                    <a:lnTo>
                      <a:pt x="1387" y="2187"/>
                    </a:lnTo>
                    <a:cubicBezTo>
                      <a:pt x="1416" y="2151"/>
                      <a:pt x="1416" y="2123"/>
                      <a:pt x="1416" y="2095"/>
                    </a:cubicBezTo>
                    <a:cubicBezTo>
                      <a:pt x="1239" y="1833"/>
                      <a:pt x="1062" y="1536"/>
                      <a:pt x="885" y="1239"/>
                    </a:cubicBezTo>
                    <a:cubicBezTo>
                      <a:pt x="616" y="800"/>
                      <a:pt x="354" y="383"/>
                      <a:pt x="86" y="29"/>
                    </a:cubicBezTo>
                    <a:cubicBezTo>
                      <a:pt x="86" y="1"/>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6" name="Google Shape;2736;p71"/>
              <p:cNvSpPr/>
              <p:nvPr/>
            </p:nvSpPr>
            <p:spPr>
              <a:xfrm>
                <a:off x="4765650" y="3147625"/>
                <a:ext cx="11875" cy="14525"/>
              </a:xfrm>
              <a:custGeom>
                <a:avLst/>
                <a:gdLst/>
                <a:ahLst/>
                <a:cxnLst/>
                <a:rect l="l" t="t" r="r" b="b"/>
                <a:pathLst>
                  <a:path w="475" h="581" extrusionOk="0">
                    <a:moveTo>
                      <a:pt x="44" y="1"/>
                    </a:moveTo>
                    <a:cubicBezTo>
                      <a:pt x="29" y="1"/>
                      <a:pt x="14" y="8"/>
                      <a:pt x="0" y="22"/>
                    </a:cubicBezTo>
                    <a:lnTo>
                      <a:pt x="0" y="114"/>
                    </a:lnTo>
                    <a:cubicBezTo>
                      <a:pt x="121" y="199"/>
                      <a:pt x="149" y="262"/>
                      <a:pt x="177" y="319"/>
                    </a:cubicBezTo>
                    <a:cubicBezTo>
                      <a:pt x="205" y="375"/>
                      <a:pt x="234" y="439"/>
                      <a:pt x="382" y="552"/>
                    </a:cubicBezTo>
                    <a:cubicBezTo>
                      <a:pt x="382" y="581"/>
                      <a:pt x="411" y="581"/>
                      <a:pt x="411" y="581"/>
                    </a:cubicBezTo>
                    <a:cubicBezTo>
                      <a:pt x="446" y="581"/>
                      <a:pt x="446" y="581"/>
                      <a:pt x="446" y="552"/>
                    </a:cubicBezTo>
                    <a:cubicBezTo>
                      <a:pt x="474" y="524"/>
                      <a:pt x="474" y="496"/>
                      <a:pt x="446" y="467"/>
                    </a:cubicBezTo>
                    <a:cubicBezTo>
                      <a:pt x="354" y="375"/>
                      <a:pt x="326" y="319"/>
                      <a:pt x="297" y="262"/>
                    </a:cubicBezTo>
                    <a:cubicBezTo>
                      <a:pt x="269" y="199"/>
                      <a:pt x="234" y="142"/>
                      <a:pt x="92" y="22"/>
                    </a:cubicBezTo>
                    <a:cubicBezTo>
                      <a:pt x="75" y="8"/>
                      <a:pt x="59" y="1"/>
                      <a:pt x="4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7" name="Google Shape;2737;p71"/>
              <p:cNvSpPr/>
              <p:nvPr/>
            </p:nvSpPr>
            <p:spPr>
              <a:xfrm>
                <a:off x="4807725" y="3132775"/>
                <a:ext cx="10300" cy="13275"/>
              </a:xfrm>
              <a:custGeom>
                <a:avLst/>
                <a:gdLst/>
                <a:ahLst/>
                <a:cxnLst/>
                <a:rect l="l" t="t" r="r" b="b"/>
                <a:pathLst>
                  <a:path w="412" h="531" extrusionOk="0">
                    <a:moveTo>
                      <a:pt x="29" y="0"/>
                    </a:moveTo>
                    <a:cubicBezTo>
                      <a:pt x="1" y="29"/>
                      <a:pt x="1" y="57"/>
                      <a:pt x="29" y="85"/>
                    </a:cubicBezTo>
                    <a:cubicBezTo>
                      <a:pt x="58" y="149"/>
                      <a:pt x="114" y="234"/>
                      <a:pt x="142" y="290"/>
                    </a:cubicBezTo>
                    <a:cubicBezTo>
                      <a:pt x="206" y="382"/>
                      <a:pt x="263" y="439"/>
                      <a:pt x="291" y="503"/>
                    </a:cubicBezTo>
                    <a:cubicBezTo>
                      <a:pt x="291" y="531"/>
                      <a:pt x="319" y="531"/>
                      <a:pt x="355" y="531"/>
                    </a:cubicBezTo>
                    <a:lnTo>
                      <a:pt x="383" y="531"/>
                    </a:lnTo>
                    <a:cubicBezTo>
                      <a:pt x="411" y="503"/>
                      <a:pt x="411" y="467"/>
                      <a:pt x="383" y="439"/>
                    </a:cubicBezTo>
                    <a:cubicBezTo>
                      <a:pt x="355" y="382"/>
                      <a:pt x="291" y="326"/>
                      <a:pt x="263" y="234"/>
                    </a:cubicBezTo>
                    <a:cubicBezTo>
                      <a:pt x="206" y="149"/>
                      <a:pt x="142" y="85"/>
                      <a:pt x="114" y="29"/>
                    </a:cubicBezTo>
                    <a:cubicBezTo>
                      <a:pt x="86" y="0"/>
                      <a:pt x="58"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8" name="Google Shape;2738;p71"/>
              <p:cNvSpPr/>
              <p:nvPr/>
            </p:nvSpPr>
            <p:spPr>
              <a:xfrm>
                <a:off x="4858500" y="3119500"/>
                <a:ext cx="11150" cy="14700"/>
              </a:xfrm>
              <a:custGeom>
                <a:avLst/>
                <a:gdLst/>
                <a:ahLst/>
                <a:cxnLst/>
                <a:rect l="l" t="t" r="r" b="b"/>
                <a:pathLst>
                  <a:path w="446" h="588" extrusionOk="0">
                    <a:moveTo>
                      <a:pt x="57" y="1"/>
                    </a:moveTo>
                    <a:cubicBezTo>
                      <a:pt x="29" y="29"/>
                      <a:pt x="0" y="57"/>
                      <a:pt x="29" y="86"/>
                    </a:cubicBezTo>
                    <a:lnTo>
                      <a:pt x="326" y="560"/>
                    </a:lnTo>
                    <a:cubicBezTo>
                      <a:pt x="354" y="560"/>
                      <a:pt x="354" y="588"/>
                      <a:pt x="382" y="588"/>
                    </a:cubicBezTo>
                    <a:cubicBezTo>
                      <a:pt x="411" y="588"/>
                      <a:pt x="411" y="560"/>
                      <a:pt x="411" y="560"/>
                    </a:cubicBezTo>
                    <a:cubicBezTo>
                      <a:pt x="446" y="560"/>
                      <a:pt x="446" y="503"/>
                      <a:pt x="446" y="468"/>
                    </a:cubicBezTo>
                    <a:lnTo>
                      <a:pt x="121" y="29"/>
                    </a:lnTo>
                    <a:cubicBezTo>
                      <a:pt x="121" y="1"/>
                      <a:pt x="92"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9" name="Google Shape;2739;p71"/>
              <p:cNvSpPr/>
              <p:nvPr/>
            </p:nvSpPr>
            <p:spPr>
              <a:xfrm>
                <a:off x="4905000" y="3110375"/>
                <a:ext cx="7275" cy="14275"/>
              </a:xfrm>
              <a:custGeom>
                <a:avLst/>
                <a:gdLst/>
                <a:ahLst/>
                <a:cxnLst/>
                <a:rect l="l" t="t" r="r" b="b"/>
                <a:pathLst>
                  <a:path w="291" h="571" extrusionOk="0">
                    <a:moveTo>
                      <a:pt x="82" y="0"/>
                    </a:moveTo>
                    <a:cubicBezTo>
                      <a:pt x="74" y="0"/>
                      <a:pt x="66" y="4"/>
                      <a:pt x="57" y="12"/>
                    </a:cubicBezTo>
                    <a:cubicBezTo>
                      <a:pt x="29" y="12"/>
                      <a:pt x="1" y="40"/>
                      <a:pt x="1" y="69"/>
                    </a:cubicBezTo>
                    <a:lnTo>
                      <a:pt x="178" y="543"/>
                    </a:lnTo>
                    <a:cubicBezTo>
                      <a:pt x="178" y="571"/>
                      <a:pt x="206" y="571"/>
                      <a:pt x="234" y="571"/>
                    </a:cubicBezTo>
                    <a:cubicBezTo>
                      <a:pt x="263" y="571"/>
                      <a:pt x="291" y="543"/>
                      <a:pt x="263" y="514"/>
                    </a:cubicBezTo>
                    <a:lnTo>
                      <a:pt x="114" y="40"/>
                    </a:lnTo>
                    <a:cubicBezTo>
                      <a:pt x="114" y="20"/>
                      <a:pt x="100" y="0"/>
                      <a:pt x="8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0" name="Google Shape;2740;p71"/>
              <p:cNvSpPr/>
              <p:nvPr/>
            </p:nvSpPr>
            <p:spPr>
              <a:xfrm>
                <a:off x="4591800" y="2903950"/>
                <a:ext cx="41225" cy="32700"/>
              </a:xfrm>
              <a:custGeom>
                <a:avLst/>
                <a:gdLst/>
                <a:ahLst/>
                <a:cxnLst/>
                <a:rect l="l" t="t" r="r" b="b"/>
                <a:pathLst>
                  <a:path w="1649" h="1308" extrusionOk="0">
                    <a:moveTo>
                      <a:pt x="1267" y="1"/>
                    </a:moveTo>
                    <a:cubicBezTo>
                      <a:pt x="1257" y="1"/>
                      <a:pt x="1248" y="4"/>
                      <a:pt x="1238" y="13"/>
                    </a:cubicBezTo>
                    <a:cubicBezTo>
                      <a:pt x="1210" y="41"/>
                      <a:pt x="1210" y="70"/>
                      <a:pt x="1238" y="105"/>
                    </a:cubicBezTo>
                    <a:cubicBezTo>
                      <a:pt x="1415" y="339"/>
                      <a:pt x="1500" y="721"/>
                      <a:pt x="1387" y="926"/>
                    </a:cubicBezTo>
                    <a:cubicBezTo>
                      <a:pt x="1295" y="1046"/>
                      <a:pt x="1175" y="1131"/>
                      <a:pt x="1061" y="1166"/>
                    </a:cubicBezTo>
                    <a:cubicBezTo>
                      <a:pt x="1010" y="1186"/>
                      <a:pt x="954" y="1195"/>
                      <a:pt x="898" y="1195"/>
                    </a:cubicBezTo>
                    <a:cubicBezTo>
                      <a:pt x="793" y="1195"/>
                      <a:pt x="684" y="1163"/>
                      <a:pt x="587" y="1103"/>
                    </a:cubicBezTo>
                    <a:cubicBezTo>
                      <a:pt x="439" y="989"/>
                      <a:pt x="205" y="777"/>
                      <a:pt x="113" y="600"/>
                    </a:cubicBezTo>
                    <a:cubicBezTo>
                      <a:pt x="113" y="580"/>
                      <a:pt x="85" y="560"/>
                      <a:pt x="59" y="560"/>
                    </a:cubicBezTo>
                    <a:cubicBezTo>
                      <a:pt x="47" y="560"/>
                      <a:pt x="37" y="564"/>
                      <a:pt x="28" y="572"/>
                    </a:cubicBezTo>
                    <a:cubicBezTo>
                      <a:pt x="0" y="572"/>
                      <a:pt x="0" y="600"/>
                      <a:pt x="0" y="636"/>
                    </a:cubicBezTo>
                    <a:cubicBezTo>
                      <a:pt x="113" y="841"/>
                      <a:pt x="354" y="1074"/>
                      <a:pt x="531" y="1195"/>
                    </a:cubicBezTo>
                    <a:cubicBezTo>
                      <a:pt x="644" y="1279"/>
                      <a:pt x="793" y="1308"/>
                      <a:pt x="913" y="1308"/>
                    </a:cubicBezTo>
                    <a:cubicBezTo>
                      <a:pt x="969" y="1308"/>
                      <a:pt x="1033" y="1308"/>
                      <a:pt x="1090" y="1279"/>
                    </a:cubicBezTo>
                    <a:cubicBezTo>
                      <a:pt x="1238" y="1251"/>
                      <a:pt x="1387" y="1131"/>
                      <a:pt x="1472" y="989"/>
                    </a:cubicBezTo>
                    <a:cubicBezTo>
                      <a:pt x="1649" y="692"/>
                      <a:pt x="1472" y="247"/>
                      <a:pt x="1323" y="13"/>
                    </a:cubicBezTo>
                    <a:cubicBezTo>
                      <a:pt x="1304" y="13"/>
                      <a:pt x="1285" y="1"/>
                      <a:pt x="12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1" name="Google Shape;2741;p71"/>
              <p:cNvSpPr/>
              <p:nvPr/>
            </p:nvSpPr>
            <p:spPr>
              <a:xfrm>
                <a:off x="4594625" y="3085950"/>
                <a:ext cx="21425" cy="40825"/>
              </a:xfrm>
              <a:custGeom>
                <a:avLst/>
                <a:gdLst/>
                <a:ahLst/>
                <a:cxnLst/>
                <a:rect l="l" t="t" r="r" b="b"/>
                <a:pathLst>
                  <a:path w="857" h="1633" extrusionOk="0">
                    <a:moveTo>
                      <a:pt x="38" y="1"/>
                    </a:moveTo>
                    <a:cubicBezTo>
                      <a:pt x="18" y="1"/>
                      <a:pt x="0" y="21"/>
                      <a:pt x="0" y="41"/>
                    </a:cubicBezTo>
                    <a:cubicBezTo>
                      <a:pt x="0" y="76"/>
                      <a:pt x="0" y="105"/>
                      <a:pt x="36" y="105"/>
                    </a:cubicBezTo>
                    <a:cubicBezTo>
                      <a:pt x="121" y="133"/>
                      <a:pt x="177" y="253"/>
                      <a:pt x="241" y="310"/>
                    </a:cubicBezTo>
                    <a:cubicBezTo>
                      <a:pt x="326" y="430"/>
                      <a:pt x="418" y="515"/>
                      <a:pt x="503" y="635"/>
                    </a:cubicBezTo>
                    <a:cubicBezTo>
                      <a:pt x="566" y="748"/>
                      <a:pt x="651" y="840"/>
                      <a:pt x="680" y="989"/>
                    </a:cubicBezTo>
                    <a:cubicBezTo>
                      <a:pt x="708" y="1166"/>
                      <a:pt x="680" y="1399"/>
                      <a:pt x="531" y="1548"/>
                    </a:cubicBezTo>
                    <a:lnTo>
                      <a:pt x="531" y="1633"/>
                    </a:lnTo>
                    <a:lnTo>
                      <a:pt x="623" y="1633"/>
                    </a:lnTo>
                    <a:cubicBezTo>
                      <a:pt x="771" y="1456"/>
                      <a:pt x="856" y="1194"/>
                      <a:pt x="800" y="961"/>
                    </a:cubicBezTo>
                    <a:cubicBezTo>
                      <a:pt x="743" y="812"/>
                      <a:pt x="651" y="664"/>
                      <a:pt x="595" y="572"/>
                    </a:cubicBezTo>
                    <a:cubicBezTo>
                      <a:pt x="503" y="458"/>
                      <a:pt x="418" y="338"/>
                      <a:pt x="326" y="253"/>
                    </a:cubicBezTo>
                    <a:cubicBezTo>
                      <a:pt x="269" y="161"/>
                      <a:pt x="177" y="41"/>
                      <a:pt x="64" y="13"/>
                    </a:cubicBezTo>
                    <a:cubicBezTo>
                      <a:pt x="56" y="4"/>
                      <a:pt x="47" y="1"/>
                      <a:pt x="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1"/>
              <p:cNvSpPr/>
              <p:nvPr/>
            </p:nvSpPr>
            <p:spPr>
              <a:xfrm>
                <a:off x="4651400" y="3161425"/>
                <a:ext cx="17700" cy="12575"/>
              </a:xfrm>
              <a:custGeom>
                <a:avLst/>
                <a:gdLst/>
                <a:ahLst/>
                <a:cxnLst/>
                <a:rect l="l" t="t" r="r" b="b"/>
                <a:pathLst>
                  <a:path w="708" h="503" extrusionOk="0">
                    <a:moveTo>
                      <a:pt x="594" y="0"/>
                    </a:moveTo>
                    <a:cubicBezTo>
                      <a:pt x="446" y="177"/>
                      <a:pt x="269" y="297"/>
                      <a:pt x="64" y="382"/>
                    </a:cubicBezTo>
                    <a:cubicBezTo>
                      <a:pt x="29" y="382"/>
                      <a:pt x="0" y="418"/>
                      <a:pt x="29" y="446"/>
                    </a:cubicBezTo>
                    <a:cubicBezTo>
                      <a:pt x="29" y="474"/>
                      <a:pt x="64" y="503"/>
                      <a:pt x="92" y="503"/>
                    </a:cubicBezTo>
                    <a:cubicBezTo>
                      <a:pt x="326" y="418"/>
                      <a:pt x="531" y="269"/>
                      <a:pt x="679" y="92"/>
                    </a:cubicBezTo>
                    <a:cubicBezTo>
                      <a:pt x="708" y="64"/>
                      <a:pt x="708" y="29"/>
                      <a:pt x="67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3" name="Google Shape;2743;p71"/>
              <p:cNvSpPr/>
              <p:nvPr/>
            </p:nvSpPr>
            <p:spPr>
              <a:xfrm>
                <a:off x="4658825" y="3169725"/>
                <a:ext cx="8875" cy="7275"/>
              </a:xfrm>
              <a:custGeom>
                <a:avLst/>
                <a:gdLst/>
                <a:ahLst/>
                <a:cxnLst/>
                <a:rect l="l" t="t" r="r" b="b"/>
                <a:pathLst>
                  <a:path w="355" h="291" extrusionOk="0">
                    <a:moveTo>
                      <a:pt x="280" y="1"/>
                    </a:moveTo>
                    <a:cubicBezTo>
                      <a:pt x="264" y="1"/>
                      <a:pt x="248" y="8"/>
                      <a:pt x="234" y="22"/>
                    </a:cubicBezTo>
                    <a:cubicBezTo>
                      <a:pt x="177" y="86"/>
                      <a:pt x="85" y="142"/>
                      <a:pt x="29" y="199"/>
                    </a:cubicBezTo>
                    <a:cubicBezTo>
                      <a:pt x="0" y="199"/>
                      <a:pt x="0" y="227"/>
                      <a:pt x="0" y="263"/>
                    </a:cubicBezTo>
                    <a:cubicBezTo>
                      <a:pt x="0" y="291"/>
                      <a:pt x="29" y="291"/>
                      <a:pt x="57" y="291"/>
                    </a:cubicBezTo>
                    <a:lnTo>
                      <a:pt x="85" y="291"/>
                    </a:lnTo>
                    <a:cubicBezTo>
                      <a:pt x="177" y="227"/>
                      <a:pt x="234" y="171"/>
                      <a:pt x="326" y="114"/>
                    </a:cubicBezTo>
                    <a:cubicBezTo>
                      <a:pt x="354" y="86"/>
                      <a:pt x="354" y="50"/>
                      <a:pt x="326" y="22"/>
                    </a:cubicBezTo>
                    <a:cubicBezTo>
                      <a:pt x="312" y="8"/>
                      <a:pt x="296" y="1"/>
                      <a:pt x="2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4" name="Google Shape;2744;p71"/>
              <p:cNvSpPr/>
              <p:nvPr/>
            </p:nvSpPr>
            <p:spPr>
              <a:xfrm>
                <a:off x="4650675" y="2992400"/>
                <a:ext cx="23550" cy="15000"/>
              </a:xfrm>
              <a:custGeom>
                <a:avLst/>
                <a:gdLst/>
                <a:ahLst/>
                <a:cxnLst/>
                <a:rect l="l" t="t" r="r" b="b"/>
                <a:pathLst>
                  <a:path w="942" h="600" extrusionOk="0">
                    <a:moveTo>
                      <a:pt x="882" y="1"/>
                    </a:moveTo>
                    <a:cubicBezTo>
                      <a:pt x="874" y="1"/>
                      <a:pt x="865" y="4"/>
                      <a:pt x="857" y="12"/>
                    </a:cubicBezTo>
                    <a:cubicBezTo>
                      <a:pt x="765" y="69"/>
                      <a:pt x="680" y="104"/>
                      <a:pt x="588" y="161"/>
                    </a:cubicBezTo>
                    <a:cubicBezTo>
                      <a:pt x="383" y="246"/>
                      <a:pt x="178" y="338"/>
                      <a:pt x="29" y="515"/>
                    </a:cubicBezTo>
                    <a:cubicBezTo>
                      <a:pt x="1" y="515"/>
                      <a:pt x="1" y="571"/>
                      <a:pt x="29" y="600"/>
                    </a:cubicBezTo>
                    <a:lnTo>
                      <a:pt x="58" y="600"/>
                    </a:lnTo>
                    <a:cubicBezTo>
                      <a:pt x="93" y="600"/>
                      <a:pt x="93" y="600"/>
                      <a:pt x="121" y="571"/>
                    </a:cubicBezTo>
                    <a:cubicBezTo>
                      <a:pt x="234" y="423"/>
                      <a:pt x="447" y="338"/>
                      <a:pt x="623" y="246"/>
                    </a:cubicBezTo>
                    <a:cubicBezTo>
                      <a:pt x="737" y="218"/>
                      <a:pt x="829" y="161"/>
                      <a:pt x="914" y="104"/>
                    </a:cubicBezTo>
                    <a:cubicBezTo>
                      <a:pt x="942" y="104"/>
                      <a:pt x="942" y="41"/>
                      <a:pt x="942" y="41"/>
                    </a:cubicBezTo>
                    <a:cubicBezTo>
                      <a:pt x="922" y="21"/>
                      <a:pt x="902" y="1"/>
                      <a:pt x="88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5" name="Google Shape;2745;p71"/>
              <p:cNvSpPr/>
              <p:nvPr/>
            </p:nvSpPr>
            <p:spPr>
              <a:xfrm>
                <a:off x="4660225" y="3001950"/>
                <a:ext cx="9575" cy="6325"/>
              </a:xfrm>
              <a:custGeom>
                <a:avLst/>
                <a:gdLst/>
                <a:ahLst/>
                <a:cxnLst/>
                <a:rect l="l" t="t" r="r" b="b"/>
                <a:pathLst>
                  <a:path w="383" h="253" extrusionOk="0">
                    <a:moveTo>
                      <a:pt x="295" y="1"/>
                    </a:moveTo>
                    <a:cubicBezTo>
                      <a:pt x="286" y="1"/>
                      <a:pt x="278" y="4"/>
                      <a:pt x="270" y="12"/>
                    </a:cubicBezTo>
                    <a:cubicBezTo>
                      <a:pt x="206" y="76"/>
                      <a:pt x="121" y="104"/>
                      <a:pt x="29" y="133"/>
                    </a:cubicBezTo>
                    <a:cubicBezTo>
                      <a:pt x="1" y="161"/>
                      <a:pt x="1" y="189"/>
                      <a:pt x="1" y="218"/>
                    </a:cubicBezTo>
                    <a:cubicBezTo>
                      <a:pt x="29" y="253"/>
                      <a:pt x="29" y="253"/>
                      <a:pt x="65" y="253"/>
                    </a:cubicBezTo>
                    <a:lnTo>
                      <a:pt x="93" y="253"/>
                    </a:lnTo>
                    <a:cubicBezTo>
                      <a:pt x="178" y="218"/>
                      <a:pt x="270" y="161"/>
                      <a:pt x="326" y="104"/>
                    </a:cubicBezTo>
                    <a:cubicBezTo>
                      <a:pt x="355" y="104"/>
                      <a:pt x="383" y="76"/>
                      <a:pt x="355" y="41"/>
                    </a:cubicBezTo>
                    <a:cubicBezTo>
                      <a:pt x="335" y="21"/>
                      <a:pt x="315" y="1"/>
                      <a:pt x="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6" name="Google Shape;2746;p71"/>
              <p:cNvSpPr/>
              <p:nvPr/>
            </p:nvSpPr>
            <p:spPr>
              <a:xfrm>
                <a:off x="4660950" y="3004025"/>
                <a:ext cx="20000" cy="12225"/>
              </a:xfrm>
              <a:custGeom>
                <a:avLst/>
                <a:gdLst/>
                <a:ahLst/>
                <a:cxnLst/>
                <a:rect l="l" t="t" r="r" b="b"/>
                <a:pathLst>
                  <a:path w="800" h="489" extrusionOk="0">
                    <a:moveTo>
                      <a:pt x="740" y="0"/>
                    </a:moveTo>
                    <a:cubicBezTo>
                      <a:pt x="724" y="0"/>
                      <a:pt x="708" y="7"/>
                      <a:pt x="708" y="21"/>
                    </a:cubicBezTo>
                    <a:cubicBezTo>
                      <a:pt x="503" y="170"/>
                      <a:pt x="297" y="311"/>
                      <a:pt x="64" y="375"/>
                    </a:cubicBezTo>
                    <a:cubicBezTo>
                      <a:pt x="36" y="375"/>
                      <a:pt x="0" y="432"/>
                      <a:pt x="0" y="460"/>
                    </a:cubicBezTo>
                    <a:cubicBezTo>
                      <a:pt x="36" y="460"/>
                      <a:pt x="36" y="488"/>
                      <a:pt x="64" y="488"/>
                    </a:cubicBezTo>
                    <a:lnTo>
                      <a:pt x="92" y="488"/>
                    </a:lnTo>
                    <a:cubicBezTo>
                      <a:pt x="326" y="403"/>
                      <a:pt x="566" y="283"/>
                      <a:pt x="771" y="106"/>
                    </a:cubicBezTo>
                    <a:cubicBezTo>
                      <a:pt x="800" y="78"/>
                      <a:pt x="800" y="50"/>
                      <a:pt x="771" y="21"/>
                    </a:cubicBezTo>
                    <a:cubicBezTo>
                      <a:pt x="771" y="7"/>
                      <a:pt x="755" y="0"/>
                      <a:pt x="74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7" name="Google Shape;2747;p71"/>
              <p:cNvSpPr/>
              <p:nvPr/>
            </p:nvSpPr>
            <p:spPr>
              <a:xfrm>
                <a:off x="4719300" y="2985275"/>
                <a:ext cx="19850" cy="8150"/>
              </a:xfrm>
              <a:custGeom>
                <a:avLst/>
                <a:gdLst/>
                <a:ahLst/>
                <a:cxnLst/>
                <a:rect l="l" t="t" r="r" b="b"/>
                <a:pathLst>
                  <a:path w="794" h="326" extrusionOk="0">
                    <a:moveTo>
                      <a:pt x="737" y="0"/>
                    </a:moveTo>
                    <a:cubicBezTo>
                      <a:pt x="616" y="0"/>
                      <a:pt x="496" y="0"/>
                      <a:pt x="383" y="36"/>
                    </a:cubicBezTo>
                    <a:cubicBezTo>
                      <a:pt x="234" y="92"/>
                      <a:pt x="114" y="149"/>
                      <a:pt x="29" y="241"/>
                    </a:cubicBezTo>
                    <a:cubicBezTo>
                      <a:pt x="1" y="241"/>
                      <a:pt x="1" y="297"/>
                      <a:pt x="29" y="326"/>
                    </a:cubicBezTo>
                    <a:lnTo>
                      <a:pt x="57" y="326"/>
                    </a:lnTo>
                    <a:cubicBezTo>
                      <a:pt x="86" y="326"/>
                      <a:pt x="86" y="326"/>
                      <a:pt x="114" y="297"/>
                    </a:cubicBezTo>
                    <a:cubicBezTo>
                      <a:pt x="178" y="241"/>
                      <a:pt x="263" y="177"/>
                      <a:pt x="383" y="149"/>
                    </a:cubicBezTo>
                    <a:cubicBezTo>
                      <a:pt x="496" y="121"/>
                      <a:pt x="616" y="121"/>
                      <a:pt x="737" y="121"/>
                    </a:cubicBezTo>
                    <a:cubicBezTo>
                      <a:pt x="765" y="121"/>
                      <a:pt x="793" y="92"/>
                      <a:pt x="793" y="64"/>
                    </a:cubicBezTo>
                    <a:cubicBezTo>
                      <a:pt x="793" y="36"/>
                      <a:pt x="765" y="0"/>
                      <a:pt x="73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8" name="Google Shape;2748;p71"/>
              <p:cNvSpPr/>
              <p:nvPr/>
            </p:nvSpPr>
            <p:spPr>
              <a:xfrm>
                <a:off x="4781200" y="2991725"/>
                <a:ext cx="17725" cy="6125"/>
              </a:xfrm>
              <a:custGeom>
                <a:avLst/>
                <a:gdLst/>
                <a:ahLst/>
                <a:cxnLst/>
                <a:rect l="l" t="t" r="r" b="b"/>
                <a:pathLst>
                  <a:path w="709" h="245" extrusionOk="0">
                    <a:moveTo>
                      <a:pt x="502" y="1"/>
                    </a:moveTo>
                    <a:cubicBezTo>
                      <a:pt x="345" y="1"/>
                      <a:pt x="193" y="39"/>
                      <a:pt x="57" y="131"/>
                    </a:cubicBezTo>
                    <a:cubicBezTo>
                      <a:pt x="29" y="131"/>
                      <a:pt x="1" y="160"/>
                      <a:pt x="29" y="188"/>
                    </a:cubicBezTo>
                    <a:cubicBezTo>
                      <a:pt x="29" y="216"/>
                      <a:pt x="57" y="245"/>
                      <a:pt x="57" y="245"/>
                    </a:cubicBezTo>
                    <a:cubicBezTo>
                      <a:pt x="86" y="245"/>
                      <a:pt x="86" y="216"/>
                      <a:pt x="86" y="216"/>
                    </a:cubicBezTo>
                    <a:cubicBezTo>
                      <a:pt x="217" y="153"/>
                      <a:pt x="363" y="118"/>
                      <a:pt x="502" y="118"/>
                    </a:cubicBezTo>
                    <a:cubicBezTo>
                      <a:pt x="551" y="118"/>
                      <a:pt x="599" y="122"/>
                      <a:pt x="645" y="131"/>
                    </a:cubicBezTo>
                    <a:cubicBezTo>
                      <a:pt x="673" y="131"/>
                      <a:pt x="708" y="96"/>
                      <a:pt x="708" y="68"/>
                    </a:cubicBezTo>
                    <a:cubicBezTo>
                      <a:pt x="708" y="39"/>
                      <a:pt x="673" y="11"/>
                      <a:pt x="645" y="11"/>
                    </a:cubicBezTo>
                    <a:cubicBezTo>
                      <a:pt x="597" y="4"/>
                      <a:pt x="549" y="1"/>
                      <a:pt x="5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9" name="Google Shape;2749;p71"/>
              <p:cNvSpPr/>
              <p:nvPr/>
            </p:nvSpPr>
            <p:spPr>
              <a:xfrm>
                <a:off x="4805450" y="2992400"/>
                <a:ext cx="10275" cy="4750"/>
              </a:xfrm>
              <a:custGeom>
                <a:avLst/>
                <a:gdLst/>
                <a:ahLst/>
                <a:cxnLst/>
                <a:rect l="l" t="t" r="r" b="b"/>
                <a:pathLst>
                  <a:path w="411" h="190" extrusionOk="0">
                    <a:moveTo>
                      <a:pt x="63" y="1"/>
                    </a:moveTo>
                    <a:cubicBezTo>
                      <a:pt x="42" y="1"/>
                      <a:pt x="28" y="21"/>
                      <a:pt x="28" y="41"/>
                    </a:cubicBezTo>
                    <a:cubicBezTo>
                      <a:pt x="0" y="69"/>
                      <a:pt x="28" y="104"/>
                      <a:pt x="57" y="133"/>
                    </a:cubicBezTo>
                    <a:lnTo>
                      <a:pt x="325" y="189"/>
                    </a:lnTo>
                    <a:lnTo>
                      <a:pt x="354" y="189"/>
                    </a:lnTo>
                    <a:cubicBezTo>
                      <a:pt x="382" y="189"/>
                      <a:pt x="382" y="161"/>
                      <a:pt x="410" y="133"/>
                    </a:cubicBezTo>
                    <a:cubicBezTo>
                      <a:pt x="410" y="104"/>
                      <a:pt x="382" y="69"/>
                      <a:pt x="354" y="69"/>
                    </a:cubicBezTo>
                    <a:lnTo>
                      <a:pt x="92" y="12"/>
                    </a:lnTo>
                    <a:cubicBezTo>
                      <a:pt x="82" y="4"/>
                      <a:pt x="72" y="1"/>
                      <a:pt x="6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0" name="Google Shape;2750;p71"/>
              <p:cNvSpPr/>
              <p:nvPr/>
            </p:nvSpPr>
            <p:spPr>
              <a:xfrm>
                <a:off x="4853375" y="3004225"/>
                <a:ext cx="21425" cy="6175"/>
              </a:xfrm>
              <a:custGeom>
                <a:avLst/>
                <a:gdLst/>
                <a:ahLst/>
                <a:cxnLst/>
                <a:rect l="l" t="t" r="r" b="b"/>
                <a:pathLst>
                  <a:path w="857" h="247" extrusionOk="0">
                    <a:moveTo>
                      <a:pt x="316" y="1"/>
                    </a:moveTo>
                    <a:cubicBezTo>
                      <a:pt x="230" y="1"/>
                      <a:pt x="137" y="13"/>
                      <a:pt x="57" y="13"/>
                    </a:cubicBezTo>
                    <a:cubicBezTo>
                      <a:pt x="28" y="13"/>
                      <a:pt x="0" y="42"/>
                      <a:pt x="0" y="70"/>
                    </a:cubicBezTo>
                    <a:cubicBezTo>
                      <a:pt x="0" y="98"/>
                      <a:pt x="28" y="127"/>
                      <a:pt x="57" y="127"/>
                    </a:cubicBezTo>
                    <a:cubicBezTo>
                      <a:pt x="137" y="127"/>
                      <a:pt x="230" y="114"/>
                      <a:pt x="316" y="114"/>
                    </a:cubicBezTo>
                    <a:cubicBezTo>
                      <a:pt x="359" y="114"/>
                      <a:pt x="401" y="117"/>
                      <a:pt x="439" y="127"/>
                    </a:cubicBezTo>
                    <a:cubicBezTo>
                      <a:pt x="559" y="127"/>
                      <a:pt x="679" y="162"/>
                      <a:pt x="764" y="219"/>
                    </a:cubicBezTo>
                    <a:cubicBezTo>
                      <a:pt x="764" y="219"/>
                      <a:pt x="764" y="247"/>
                      <a:pt x="792" y="247"/>
                    </a:cubicBezTo>
                    <a:lnTo>
                      <a:pt x="828" y="219"/>
                    </a:lnTo>
                    <a:cubicBezTo>
                      <a:pt x="856" y="190"/>
                      <a:pt x="856" y="162"/>
                      <a:pt x="828" y="127"/>
                    </a:cubicBezTo>
                    <a:cubicBezTo>
                      <a:pt x="708" y="70"/>
                      <a:pt x="587" y="13"/>
                      <a:pt x="439" y="13"/>
                    </a:cubicBezTo>
                    <a:cubicBezTo>
                      <a:pt x="401" y="4"/>
                      <a:pt x="359" y="1"/>
                      <a:pt x="31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1" name="Google Shape;2751;p71"/>
              <p:cNvSpPr/>
              <p:nvPr/>
            </p:nvSpPr>
            <p:spPr>
              <a:xfrm>
                <a:off x="4791475" y="3355675"/>
                <a:ext cx="19125" cy="5450"/>
              </a:xfrm>
              <a:custGeom>
                <a:avLst/>
                <a:gdLst/>
                <a:ahLst/>
                <a:cxnLst/>
                <a:rect l="l" t="t" r="r" b="b"/>
                <a:pathLst>
                  <a:path w="765" h="218" extrusionOk="0">
                    <a:moveTo>
                      <a:pt x="33" y="0"/>
                    </a:moveTo>
                    <a:cubicBezTo>
                      <a:pt x="14" y="0"/>
                      <a:pt x="0" y="20"/>
                      <a:pt x="0" y="40"/>
                    </a:cubicBezTo>
                    <a:cubicBezTo>
                      <a:pt x="0" y="76"/>
                      <a:pt x="28" y="104"/>
                      <a:pt x="57" y="132"/>
                    </a:cubicBezTo>
                    <a:lnTo>
                      <a:pt x="708" y="217"/>
                    </a:lnTo>
                    <a:cubicBezTo>
                      <a:pt x="736" y="217"/>
                      <a:pt x="764" y="189"/>
                      <a:pt x="764" y="161"/>
                    </a:cubicBezTo>
                    <a:cubicBezTo>
                      <a:pt x="764" y="132"/>
                      <a:pt x="764" y="104"/>
                      <a:pt x="708" y="104"/>
                    </a:cubicBezTo>
                    <a:lnTo>
                      <a:pt x="57" y="12"/>
                    </a:lnTo>
                    <a:cubicBezTo>
                      <a:pt x="48" y="4"/>
                      <a:pt x="40" y="0"/>
                      <a:pt x="3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2" name="Google Shape;2752;p71"/>
              <p:cNvSpPr/>
              <p:nvPr/>
            </p:nvSpPr>
            <p:spPr>
              <a:xfrm>
                <a:off x="4974875" y="3238875"/>
                <a:ext cx="11150" cy="14725"/>
              </a:xfrm>
              <a:custGeom>
                <a:avLst/>
                <a:gdLst/>
                <a:ahLst/>
                <a:cxnLst/>
                <a:rect l="l" t="t" r="r" b="b"/>
                <a:pathLst>
                  <a:path w="446" h="589" extrusionOk="0">
                    <a:moveTo>
                      <a:pt x="389" y="1"/>
                    </a:moveTo>
                    <a:cubicBezTo>
                      <a:pt x="354" y="1"/>
                      <a:pt x="326" y="1"/>
                      <a:pt x="326" y="29"/>
                    </a:cubicBezTo>
                    <a:cubicBezTo>
                      <a:pt x="241" y="291"/>
                      <a:pt x="92" y="440"/>
                      <a:pt x="36" y="468"/>
                    </a:cubicBezTo>
                    <a:cubicBezTo>
                      <a:pt x="0" y="503"/>
                      <a:pt x="0" y="531"/>
                      <a:pt x="36" y="560"/>
                    </a:cubicBezTo>
                    <a:cubicBezTo>
                      <a:pt x="36" y="588"/>
                      <a:pt x="64" y="588"/>
                      <a:pt x="64" y="588"/>
                    </a:cubicBezTo>
                    <a:lnTo>
                      <a:pt x="121" y="588"/>
                    </a:lnTo>
                    <a:cubicBezTo>
                      <a:pt x="177" y="531"/>
                      <a:pt x="354" y="355"/>
                      <a:pt x="446" y="57"/>
                    </a:cubicBezTo>
                    <a:cubicBezTo>
                      <a:pt x="446" y="29"/>
                      <a:pt x="418" y="1"/>
                      <a:pt x="38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53" name="Google Shape;2753;p71"/>
            <p:cNvGrpSpPr/>
            <p:nvPr/>
          </p:nvGrpSpPr>
          <p:grpSpPr>
            <a:xfrm>
              <a:off x="3162807" y="1216951"/>
              <a:ext cx="1051808" cy="229363"/>
              <a:chOff x="4002795" y="1877329"/>
              <a:chExt cx="345546" cy="75352"/>
            </a:xfrm>
          </p:grpSpPr>
          <p:sp>
            <p:nvSpPr>
              <p:cNvPr id="2754" name="Google Shape;2754;p71"/>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5" name="Google Shape;2755;p71"/>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6" name="Google Shape;2756;p71"/>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7" name="Google Shape;2757;p71"/>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8" name="Google Shape;2758;p71"/>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9" name="Google Shape;2759;p71"/>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60" name="Google Shape;2760;p71"/>
            <p:cNvGrpSpPr/>
            <p:nvPr/>
          </p:nvGrpSpPr>
          <p:grpSpPr>
            <a:xfrm>
              <a:off x="3389504" y="1231789"/>
              <a:ext cx="505357" cy="199693"/>
              <a:chOff x="300879" y="4170864"/>
              <a:chExt cx="505357" cy="199693"/>
            </a:xfrm>
          </p:grpSpPr>
          <p:sp>
            <p:nvSpPr>
              <p:cNvPr id="2761" name="Google Shape;2761;p71"/>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2" name="Google Shape;2762;p71"/>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3" name="Google Shape;2763;p71"/>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4" name="Google Shape;2764;p71"/>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5" name="Google Shape;2765;p71"/>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6" name="Google Shape;2766;p71"/>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7" name="Google Shape;2767;p71"/>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8" name="Google Shape;2768;p71"/>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769" name="Google Shape;2769;p71"/>
          <p:cNvGrpSpPr/>
          <p:nvPr/>
        </p:nvGrpSpPr>
        <p:grpSpPr>
          <a:xfrm>
            <a:off x="8567590" y="4153050"/>
            <a:ext cx="360758" cy="258297"/>
            <a:chOff x="4992850" y="4345375"/>
            <a:chExt cx="607336" cy="638400"/>
          </a:xfrm>
        </p:grpSpPr>
        <p:sp>
          <p:nvSpPr>
            <p:cNvPr id="2770" name="Google Shape;2770;p71"/>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1" name="Google Shape;2771;p71"/>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2" name="Google Shape;2772;p71"/>
          <p:cNvSpPr/>
          <p:nvPr/>
        </p:nvSpPr>
        <p:spPr>
          <a:xfrm>
            <a:off x="8323225" y="34990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773" name="Google Shape;2773;p71"/>
          <p:cNvGrpSpPr/>
          <p:nvPr/>
        </p:nvGrpSpPr>
        <p:grpSpPr>
          <a:xfrm>
            <a:off x="5151797" y="479071"/>
            <a:ext cx="1511971" cy="626735"/>
            <a:chOff x="3889166" y="1636096"/>
            <a:chExt cx="633844" cy="262738"/>
          </a:xfrm>
        </p:grpSpPr>
        <p:sp>
          <p:nvSpPr>
            <p:cNvPr id="2774" name="Google Shape;2774;p71"/>
            <p:cNvSpPr/>
            <p:nvPr/>
          </p:nvSpPr>
          <p:spPr>
            <a:xfrm>
              <a:off x="3889166" y="1636096"/>
              <a:ext cx="51237" cy="78984"/>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5" name="Google Shape;2775;p71"/>
            <p:cNvSpPr/>
            <p:nvPr/>
          </p:nvSpPr>
          <p:spPr>
            <a:xfrm>
              <a:off x="3935114" y="1636096"/>
              <a:ext cx="52230" cy="78984"/>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6" name="Google Shape;2776;p71"/>
            <p:cNvSpPr/>
            <p:nvPr/>
          </p:nvSpPr>
          <p:spPr>
            <a:xfrm>
              <a:off x="4470495" y="1819850"/>
              <a:ext cx="52514" cy="78984"/>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1"/>
            <p:cNvSpPr/>
            <p:nvPr/>
          </p:nvSpPr>
          <p:spPr>
            <a:xfrm>
              <a:off x="4424582" y="1819850"/>
              <a:ext cx="51237" cy="78984"/>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solidFill>
              <a:schemeClr val="lt1"/>
            </a:solid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778" name="Google Shape;2778;p71"/>
          <p:cNvSpPr/>
          <p:nvPr/>
        </p:nvSpPr>
        <p:spPr>
          <a:xfrm>
            <a:off x="7116875" y="6312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043207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6"/>
        <p:cNvGrpSpPr/>
        <p:nvPr/>
      </p:nvGrpSpPr>
      <p:grpSpPr>
        <a:xfrm>
          <a:off x="0" y="0"/>
          <a:ext cx="0" cy="0"/>
          <a:chOff x="0" y="0"/>
          <a:chExt cx="0" cy="0"/>
        </a:xfrm>
      </p:grpSpPr>
      <p:grpSp>
        <p:nvGrpSpPr>
          <p:cNvPr id="677" name="Google Shape;677;p39"/>
          <p:cNvGrpSpPr/>
          <p:nvPr/>
        </p:nvGrpSpPr>
        <p:grpSpPr>
          <a:xfrm flipH="1">
            <a:off x="6126500" y="838493"/>
            <a:ext cx="2697874" cy="3765515"/>
            <a:chOff x="-5808398" y="445034"/>
            <a:chExt cx="2883268" cy="4024276"/>
          </a:xfrm>
        </p:grpSpPr>
        <p:sp>
          <p:nvSpPr>
            <p:cNvPr id="678" name="Google Shape;678;p39"/>
            <p:cNvSpPr/>
            <p:nvPr/>
          </p:nvSpPr>
          <p:spPr>
            <a:xfrm rot="2744938">
              <a:off x="-3819530" y="1542726"/>
              <a:ext cx="754654" cy="708578"/>
            </a:xfrm>
            <a:custGeom>
              <a:avLst/>
              <a:gdLst/>
              <a:ahLst/>
              <a:cxnLst/>
              <a:rect l="l" t="t" r="r" b="b"/>
              <a:pathLst>
                <a:path w="13414" h="12595" extrusionOk="0">
                  <a:moveTo>
                    <a:pt x="6393" y="1"/>
                  </a:moveTo>
                  <a:cubicBezTo>
                    <a:pt x="6010" y="1"/>
                    <a:pt x="5626" y="38"/>
                    <a:pt x="5242" y="124"/>
                  </a:cubicBezTo>
                  <a:cubicBezTo>
                    <a:pt x="2766" y="598"/>
                    <a:pt x="354" y="2515"/>
                    <a:pt x="177" y="5048"/>
                  </a:cubicBezTo>
                  <a:cubicBezTo>
                    <a:pt x="0" y="7821"/>
                    <a:pt x="3063" y="10064"/>
                    <a:pt x="5129" y="11330"/>
                  </a:cubicBezTo>
                  <a:cubicBezTo>
                    <a:pt x="6309" y="12076"/>
                    <a:pt x="7558" y="12595"/>
                    <a:pt x="8729" y="12595"/>
                  </a:cubicBezTo>
                  <a:cubicBezTo>
                    <a:pt x="9868" y="12595"/>
                    <a:pt x="10932" y="12105"/>
                    <a:pt x="11786" y="10856"/>
                  </a:cubicBezTo>
                  <a:cubicBezTo>
                    <a:pt x="13144" y="8854"/>
                    <a:pt x="13413" y="6137"/>
                    <a:pt x="12409" y="3959"/>
                  </a:cubicBezTo>
                  <a:cubicBezTo>
                    <a:pt x="11404" y="1751"/>
                    <a:pt x="9169" y="160"/>
                    <a:pt x="6749" y="11"/>
                  </a:cubicBezTo>
                  <a:cubicBezTo>
                    <a:pt x="6631" y="4"/>
                    <a:pt x="6512" y="1"/>
                    <a:pt x="6393"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39"/>
            <p:cNvSpPr/>
            <p:nvPr/>
          </p:nvSpPr>
          <p:spPr>
            <a:xfrm rot="6300017">
              <a:off x="-5588098" y="1340012"/>
              <a:ext cx="2259327" cy="2189777"/>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 name="Google Shape;680;p39"/>
            <p:cNvGrpSpPr/>
            <p:nvPr/>
          </p:nvGrpSpPr>
          <p:grpSpPr>
            <a:xfrm>
              <a:off x="-5163380" y="1291096"/>
              <a:ext cx="1547505" cy="3178214"/>
              <a:chOff x="-2207555" y="876296"/>
              <a:chExt cx="1547505" cy="3178214"/>
            </a:xfrm>
          </p:grpSpPr>
          <p:grpSp>
            <p:nvGrpSpPr>
              <p:cNvPr id="681" name="Google Shape;681;p39"/>
              <p:cNvGrpSpPr/>
              <p:nvPr/>
            </p:nvGrpSpPr>
            <p:grpSpPr>
              <a:xfrm>
                <a:off x="-2207555" y="876296"/>
                <a:ext cx="1547505" cy="3178214"/>
                <a:chOff x="-6810083" y="-1297691"/>
                <a:chExt cx="5037450" cy="10345749"/>
              </a:xfrm>
            </p:grpSpPr>
            <p:sp>
              <p:nvSpPr>
                <p:cNvPr id="682" name="Google Shape;682;p39"/>
                <p:cNvSpPr/>
                <p:nvPr/>
              </p:nvSpPr>
              <p:spPr>
                <a:xfrm>
                  <a:off x="-5891066" y="-605503"/>
                  <a:ext cx="3025992" cy="1331357"/>
                </a:xfrm>
                <a:custGeom>
                  <a:avLst/>
                  <a:gdLst/>
                  <a:ahLst/>
                  <a:cxnLst/>
                  <a:rect l="l" t="t" r="r" b="b"/>
                  <a:pathLst>
                    <a:path w="6457" h="2841" extrusionOk="0">
                      <a:moveTo>
                        <a:pt x="3104" y="1"/>
                      </a:moveTo>
                      <a:cubicBezTo>
                        <a:pt x="2964" y="175"/>
                        <a:pt x="2740" y="226"/>
                        <a:pt x="2506" y="226"/>
                      </a:cubicBezTo>
                      <a:cubicBezTo>
                        <a:pt x="2448" y="226"/>
                        <a:pt x="2390" y="223"/>
                        <a:pt x="2332" y="218"/>
                      </a:cubicBezTo>
                      <a:cubicBezTo>
                        <a:pt x="2068" y="175"/>
                        <a:pt x="1804" y="64"/>
                        <a:pt x="1518" y="64"/>
                      </a:cubicBezTo>
                      <a:cubicBezTo>
                        <a:pt x="1495" y="63"/>
                        <a:pt x="1472" y="63"/>
                        <a:pt x="1449" y="63"/>
                      </a:cubicBezTo>
                      <a:cubicBezTo>
                        <a:pt x="1098" y="63"/>
                        <a:pt x="756" y="213"/>
                        <a:pt x="508" y="461"/>
                      </a:cubicBezTo>
                      <a:cubicBezTo>
                        <a:pt x="22" y="947"/>
                        <a:pt x="1" y="1804"/>
                        <a:pt x="440" y="2311"/>
                      </a:cubicBezTo>
                      <a:cubicBezTo>
                        <a:pt x="709" y="2606"/>
                        <a:pt x="1111" y="2760"/>
                        <a:pt x="1503" y="2760"/>
                      </a:cubicBezTo>
                      <a:cubicBezTo>
                        <a:pt x="1788" y="2760"/>
                        <a:pt x="2068" y="2679"/>
                        <a:pt x="2290" y="2512"/>
                      </a:cubicBezTo>
                      <a:lnTo>
                        <a:pt x="5372" y="2840"/>
                      </a:lnTo>
                      <a:cubicBezTo>
                        <a:pt x="5880" y="2819"/>
                        <a:pt x="6345" y="2380"/>
                        <a:pt x="6409" y="1851"/>
                      </a:cubicBezTo>
                      <a:cubicBezTo>
                        <a:pt x="6456" y="1344"/>
                        <a:pt x="6060" y="815"/>
                        <a:pt x="5552" y="704"/>
                      </a:cubicBezTo>
                      <a:cubicBezTo>
                        <a:pt x="5351" y="662"/>
                        <a:pt x="5156" y="683"/>
                        <a:pt x="4955" y="593"/>
                      </a:cubicBezTo>
                      <a:cubicBezTo>
                        <a:pt x="4759" y="530"/>
                        <a:pt x="4558" y="350"/>
                        <a:pt x="4648" y="175"/>
                      </a:cubicBezTo>
                      <a:cubicBezTo>
                        <a:pt x="4119" y="86"/>
                        <a:pt x="3633" y="64"/>
                        <a:pt x="310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39"/>
                <p:cNvSpPr/>
                <p:nvPr/>
              </p:nvSpPr>
              <p:spPr>
                <a:xfrm>
                  <a:off x="-4661805" y="-429293"/>
                  <a:ext cx="805588" cy="1217013"/>
                </a:xfrm>
                <a:custGeom>
                  <a:avLst/>
                  <a:gdLst/>
                  <a:ahLst/>
                  <a:cxnLst/>
                  <a:rect l="l" t="t" r="r" b="b"/>
                  <a:pathLst>
                    <a:path w="1719" h="2597" extrusionOk="0">
                      <a:moveTo>
                        <a:pt x="571" y="0"/>
                      </a:moveTo>
                      <a:lnTo>
                        <a:pt x="0" y="1803"/>
                      </a:lnTo>
                      <a:lnTo>
                        <a:pt x="85" y="2464"/>
                      </a:lnTo>
                      <a:lnTo>
                        <a:pt x="1718" y="2596"/>
                      </a:lnTo>
                      <a:lnTo>
                        <a:pt x="1718" y="2596"/>
                      </a:lnTo>
                      <a:lnTo>
                        <a:pt x="1586" y="2068"/>
                      </a:lnTo>
                      <a:lnTo>
                        <a:pt x="1607" y="878"/>
                      </a:lnTo>
                      <a:lnTo>
                        <a:pt x="571" y="0"/>
                      </a:ln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39"/>
                <p:cNvSpPr/>
                <p:nvPr/>
              </p:nvSpPr>
              <p:spPr>
                <a:xfrm>
                  <a:off x="-4218476" y="-119525"/>
                  <a:ext cx="359900" cy="463475"/>
                </a:xfrm>
                <a:custGeom>
                  <a:avLst/>
                  <a:gdLst/>
                  <a:ahLst/>
                  <a:cxnLst/>
                  <a:rect l="l" t="t" r="r" b="b"/>
                  <a:pathLst>
                    <a:path w="662" h="989" extrusionOk="0">
                      <a:moveTo>
                        <a:pt x="349" y="0"/>
                      </a:moveTo>
                      <a:cubicBezTo>
                        <a:pt x="244" y="43"/>
                        <a:pt x="133" y="85"/>
                        <a:pt x="0" y="132"/>
                      </a:cubicBezTo>
                      <a:cubicBezTo>
                        <a:pt x="85" y="481"/>
                        <a:pt x="328" y="814"/>
                        <a:pt x="640" y="989"/>
                      </a:cubicBezTo>
                      <a:lnTo>
                        <a:pt x="661" y="265"/>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39"/>
                <p:cNvSpPr/>
                <p:nvPr/>
              </p:nvSpPr>
              <p:spPr>
                <a:xfrm>
                  <a:off x="-5777185" y="415673"/>
                  <a:ext cx="2961320" cy="743704"/>
                </a:xfrm>
                <a:custGeom>
                  <a:avLst/>
                  <a:gdLst/>
                  <a:ahLst/>
                  <a:cxnLst/>
                  <a:rect l="l" t="t" r="r" b="b"/>
                  <a:pathLst>
                    <a:path w="6319" h="1587" extrusionOk="0">
                      <a:moveTo>
                        <a:pt x="2380" y="0"/>
                      </a:moveTo>
                      <a:cubicBezTo>
                        <a:pt x="2380" y="0"/>
                        <a:pt x="1455" y="90"/>
                        <a:pt x="1058" y="265"/>
                      </a:cubicBezTo>
                      <a:cubicBezTo>
                        <a:pt x="746" y="397"/>
                        <a:pt x="1" y="1586"/>
                        <a:pt x="1" y="1586"/>
                      </a:cubicBezTo>
                      <a:lnTo>
                        <a:pt x="6319" y="1586"/>
                      </a:lnTo>
                      <a:cubicBezTo>
                        <a:pt x="6319" y="1586"/>
                        <a:pt x="5595" y="619"/>
                        <a:pt x="5351" y="465"/>
                      </a:cubicBezTo>
                      <a:cubicBezTo>
                        <a:pt x="5087" y="312"/>
                        <a:pt x="3966" y="265"/>
                        <a:pt x="3966" y="265"/>
                      </a:cubicBezTo>
                      <a:cubicBezTo>
                        <a:pt x="3827" y="438"/>
                        <a:pt x="3651" y="503"/>
                        <a:pt x="3468" y="503"/>
                      </a:cubicBezTo>
                      <a:cubicBezTo>
                        <a:pt x="2954" y="503"/>
                        <a:pt x="2380" y="0"/>
                        <a:pt x="2380"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39"/>
                <p:cNvSpPr/>
                <p:nvPr/>
              </p:nvSpPr>
              <p:spPr>
                <a:xfrm>
                  <a:off x="-4446227" y="-1297691"/>
                  <a:ext cx="1095206" cy="1449449"/>
                </a:xfrm>
                <a:custGeom>
                  <a:avLst/>
                  <a:gdLst/>
                  <a:ahLst/>
                  <a:cxnLst/>
                  <a:rect l="l" t="t" r="r" b="b"/>
                  <a:pathLst>
                    <a:path w="2337" h="3093" extrusionOk="0">
                      <a:moveTo>
                        <a:pt x="1228" y="0"/>
                      </a:moveTo>
                      <a:cubicBezTo>
                        <a:pt x="842" y="0"/>
                        <a:pt x="583" y="151"/>
                        <a:pt x="397" y="352"/>
                      </a:cubicBezTo>
                      <a:cubicBezTo>
                        <a:pt x="174" y="595"/>
                        <a:pt x="69" y="928"/>
                        <a:pt x="21" y="1124"/>
                      </a:cubicBezTo>
                      <a:lnTo>
                        <a:pt x="21" y="1166"/>
                      </a:lnTo>
                      <a:lnTo>
                        <a:pt x="21" y="1192"/>
                      </a:lnTo>
                      <a:lnTo>
                        <a:pt x="0" y="1192"/>
                      </a:lnTo>
                      <a:lnTo>
                        <a:pt x="0" y="1214"/>
                      </a:lnTo>
                      <a:lnTo>
                        <a:pt x="0" y="1256"/>
                      </a:lnTo>
                      <a:lnTo>
                        <a:pt x="0" y="1298"/>
                      </a:lnTo>
                      <a:lnTo>
                        <a:pt x="21" y="1367"/>
                      </a:lnTo>
                      <a:lnTo>
                        <a:pt x="418" y="2710"/>
                      </a:lnTo>
                      <a:cubicBezTo>
                        <a:pt x="418" y="2710"/>
                        <a:pt x="742" y="3093"/>
                        <a:pt x="1197" y="3093"/>
                      </a:cubicBezTo>
                      <a:cubicBezTo>
                        <a:pt x="1369" y="3093"/>
                        <a:pt x="1561" y="3037"/>
                        <a:pt x="1761" y="2884"/>
                      </a:cubicBezTo>
                      <a:cubicBezTo>
                        <a:pt x="2157" y="2578"/>
                        <a:pt x="2337" y="1721"/>
                        <a:pt x="2205" y="992"/>
                      </a:cubicBezTo>
                      <a:cubicBezTo>
                        <a:pt x="2184" y="970"/>
                        <a:pt x="2184" y="949"/>
                        <a:pt x="2184" y="928"/>
                      </a:cubicBezTo>
                      <a:lnTo>
                        <a:pt x="2184" y="902"/>
                      </a:lnTo>
                      <a:cubicBezTo>
                        <a:pt x="2157" y="881"/>
                        <a:pt x="2157" y="859"/>
                        <a:pt x="2157" y="838"/>
                      </a:cubicBezTo>
                      <a:lnTo>
                        <a:pt x="2157" y="817"/>
                      </a:lnTo>
                      <a:cubicBezTo>
                        <a:pt x="2136" y="796"/>
                        <a:pt x="2136" y="796"/>
                        <a:pt x="2136" y="770"/>
                      </a:cubicBezTo>
                      <a:cubicBezTo>
                        <a:pt x="2136" y="748"/>
                        <a:pt x="2115" y="727"/>
                        <a:pt x="2115" y="706"/>
                      </a:cubicBezTo>
                      <a:cubicBezTo>
                        <a:pt x="2025" y="463"/>
                        <a:pt x="1919" y="267"/>
                        <a:pt x="1739" y="156"/>
                      </a:cubicBezTo>
                      <a:cubicBezTo>
                        <a:pt x="1697" y="109"/>
                        <a:pt x="1655" y="88"/>
                        <a:pt x="1607" y="66"/>
                      </a:cubicBezTo>
                      <a:cubicBezTo>
                        <a:pt x="1586" y="66"/>
                        <a:pt x="1565" y="66"/>
                        <a:pt x="1544" y="45"/>
                      </a:cubicBezTo>
                      <a:cubicBezTo>
                        <a:pt x="1523" y="45"/>
                        <a:pt x="1496" y="45"/>
                        <a:pt x="1496" y="24"/>
                      </a:cubicBezTo>
                      <a:cubicBezTo>
                        <a:pt x="1433" y="24"/>
                        <a:pt x="1390" y="24"/>
                        <a:pt x="1343" y="3"/>
                      </a:cubicBezTo>
                      <a:lnTo>
                        <a:pt x="1322" y="3"/>
                      </a:lnTo>
                      <a:cubicBezTo>
                        <a:pt x="1290" y="1"/>
                        <a:pt x="1258" y="0"/>
                        <a:pt x="1228"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39"/>
                <p:cNvSpPr/>
                <p:nvPr/>
              </p:nvSpPr>
              <p:spPr>
                <a:xfrm>
                  <a:off x="-4622438" y="-781245"/>
                  <a:ext cx="332733" cy="428321"/>
                </a:xfrm>
                <a:custGeom>
                  <a:avLst/>
                  <a:gdLst/>
                  <a:ahLst/>
                  <a:cxnLst/>
                  <a:rect l="l" t="t" r="r" b="b"/>
                  <a:pathLst>
                    <a:path w="710" h="914" extrusionOk="0">
                      <a:moveTo>
                        <a:pt x="487" y="1"/>
                      </a:moveTo>
                      <a:cubicBezTo>
                        <a:pt x="397" y="1"/>
                        <a:pt x="313" y="22"/>
                        <a:pt x="223" y="90"/>
                      </a:cubicBezTo>
                      <a:cubicBezTo>
                        <a:pt x="69" y="223"/>
                        <a:pt x="1" y="461"/>
                        <a:pt x="91" y="661"/>
                      </a:cubicBezTo>
                      <a:cubicBezTo>
                        <a:pt x="167" y="811"/>
                        <a:pt x="353" y="914"/>
                        <a:pt x="531" y="914"/>
                      </a:cubicBezTo>
                      <a:cubicBezTo>
                        <a:pt x="561" y="914"/>
                        <a:pt x="590" y="911"/>
                        <a:pt x="619" y="905"/>
                      </a:cubicBezTo>
                      <a:lnTo>
                        <a:pt x="709" y="154"/>
                      </a:lnTo>
                      <a:cubicBezTo>
                        <a:pt x="662" y="64"/>
                        <a:pt x="577" y="22"/>
                        <a:pt x="487"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39"/>
                <p:cNvSpPr/>
                <p:nvPr/>
              </p:nvSpPr>
              <p:spPr>
                <a:xfrm>
                  <a:off x="-4436385" y="-1297691"/>
                  <a:ext cx="1001478" cy="565627"/>
                </a:xfrm>
                <a:custGeom>
                  <a:avLst/>
                  <a:gdLst/>
                  <a:ahLst/>
                  <a:cxnLst/>
                  <a:rect l="l" t="t" r="r" b="b"/>
                  <a:pathLst>
                    <a:path w="2137" h="1207" extrusionOk="0">
                      <a:moveTo>
                        <a:pt x="1207" y="0"/>
                      </a:moveTo>
                      <a:cubicBezTo>
                        <a:pt x="821" y="0"/>
                        <a:pt x="562" y="151"/>
                        <a:pt x="376" y="352"/>
                      </a:cubicBezTo>
                      <a:cubicBezTo>
                        <a:pt x="153" y="595"/>
                        <a:pt x="48" y="928"/>
                        <a:pt x="0" y="1124"/>
                      </a:cubicBezTo>
                      <a:cubicBezTo>
                        <a:pt x="92" y="1178"/>
                        <a:pt x="201" y="1207"/>
                        <a:pt x="311" y="1207"/>
                      </a:cubicBezTo>
                      <a:cubicBezTo>
                        <a:pt x="385" y="1207"/>
                        <a:pt x="459" y="1194"/>
                        <a:pt x="529" y="1166"/>
                      </a:cubicBezTo>
                      <a:cubicBezTo>
                        <a:pt x="751" y="1103"/>
                        <a:pt x="904" y="949"/>
                        <a:pt x="1058" y="770"/>
                      </a:cubicBezTo>
                      <a:cubicBezTo>
                        <a:pt x="1211" y="595"/>
                        <a:pt x="1343" y="373"/>
                        <a:pt x="1433" y="156"/>
                      </a:cubicBezTo>
                      <a:cubicBezTo>
                        <a:pt x="1454" y="241"/>
                        <a:pt x="1502" y="331"/>
                        <a:pt x="1544" y="421"/>
                      </a:cubicBezTo>
                      <a:cubicBezTo>
                        <a:pt x="1655" y="616"/>
                        <a:pt x="1851" y="796"/>
                        <a:pt x="2073" y="817"/>
                      </a:cubicBezTo>
                      <a:lnTo>
                        <a:pt x="2136" y="817"/>
                      </a:lnTo>
                      <a:cubicBezTo>
                        <a:pt x="2115" y="796"/>
                        <a:pt x="2115" y="796"/>
                        <a:pt x="2115" y="770"/>
                      </a:cubicBezTo>
                      <a:cubicBezTo>
                        <a:pt x="2115" y="748"/>
                        <a:pt x="2094" y="727"/>
                        <a:pt x="2094" y="706"/>
                      </a:cubicBezTo>
                      <a:cubicBezTo>
                        <a:pt x="2004" y="463"/>
                        <a:pt x="1898" y="267"/>
                        <a:pt x="1718" y="156"/>
                      </a:cubicBezTo>
                      <a:cubicBezTo>
                        <a:pt x="1676" y="109"/>
                        <a:pt x="1634" y="88"/>
                        <a:pt x="1586" y="66"/>
                      </a:cubicBezTo>
                      <a:cubicBezTo>
                        <a:pt x="1565" y="66"/>
                        <a:pt x="1544" y="66"/>
                        <a:pt x="1523" y="45"/>
                      </a:cubicBezTo>
                      <a:cubicBezTo>
                        <a:pt x="1502" y="45"/>
                        <a:pt x="1475" y="45"/>
                        <a:pt x="1475" y="24"/>
                      </a:cubicBezTo>
                      <a:cubicBezTo>
                        <a:pt x="1412" y="24"/>
                        <a:pt x="1369" y="24"/>
                        <a:pt x="1322" y="3"/>
                      </a:cubicBezTo>
                      <a:lnTo>
                        <a:pt x="1301" y="3"/>
                      </a:lnTo>
                      <a:cubicBezTo>
                        <a:pt x="1269" y="1"/>
                        <a:pt x="1237" y="0"/>
                        <a:pt x="120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39"/>
                <p:cNvSpPr/>
                <p:nvPr/>
              </p:nvSpPr>
              <p:spPr>
                <a:xfrm>
                  <a:off x="-3608755" y="8096285"/>
                  <a:ext cx="1836122" cy="951772"/>
                </a:xfrm>
                <a:custGeom>
                  <a:avLst/>
                  <a:gdLst/>
                  <a:ahLst/>
                  <a:cxnLst/>
                  <a:rect l="l" t="t" r="r" b="b"/>
                  <a:pathLst>
                    <a:path w="3918" h="2031" extrusionOk="0">
                      <a:moveTo>
                        <a:pt x="0" y="1"/>
                      </a:moveTo>
                      <a:lnTo>
                        <a:pt x="217" y="2031"/>
                      </a:lnTo>
                      <a:lnTo>
                        <a:pt x="3918" y="2031"/>
                      </a:lnTo>
                      <a:cubicBezTo>
                        <a:pt x="3918" y="1740"/>
                        <a:pt x="3764" y="1502"/>
                        <a:pt x="3542" y="1370"/>
                      </a:cubicBezTo>
                      <a:cubicBezTo>
                        <a:pt x="3347" y="1212"/>
                        <a:pt x="3082" y="1169"/>
                        <a:pt x="2860" y="1106"/>
                      </a:cubicBezTo>
                      <a:cubicBezTo>
                        <a:pt x="2617" y="1058"/>
                        <a:pt x="2379" y="974"/>
                        <a:pt x="2178" y="815"/>
                      </a:cubicBezTo>
                      <a:cubicBezTo>
                        <a:pt x="1956" y="619"/>
                        <a:pt x="1850" y="334"/>
                        <a:pt x="1824" y="22"/>
                      </a:cubicBez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39"/>
                <p:cNvSpPr/>
                <p:nvPr/>
              </p:nvSpPr>
              <p:spPr>
                <a:xfrm>
                  <a:off x="-6128670" y="8096285"/>
                  <a:ext cx="1900794" cy="951772"/>
                </a:xfrm>
                <a:custGeom>
                  <a:avLst/>
                  <a:gdLst/>
                  <a:ahLst/>
                  <a:cxnLst/>
                  <a:rect l="l" t="t" r="r" b="b"/>
                  <a:pathLst>
                    <a:path w="4056" h="2031" extrusionOk="0">
                      <a:moveTo>
                        <a:pt x="460" y="1"/>
                      </a:moveTo>
                      <a:lnTo>
                        <a:pt x="0" y="2031"/>
                      </a:lnTo>
                      <a:lnTo>
                        <a:pt x="4029" y="2031"/>
                      </a:lnTo>
                      <a:cubicBezTo>
                        <a:pt x="4055" y="1740"/>
                        <a:pt x="3876" y="1502"/>
                        <a:pt x="3680" y="1370"/>
                      </a:cubicBezTo>
                      <a:cubicBezTo>
                        <a:pt x="3458" y="1212"/>
                        <a:pt x="3215" y="1169"/>
                        <a:pt x="2971" y="1106"/>
                      </a:cubicBezTo>
                      <a:cubicBezTo>
                        <a:pt x="2734" y="1058"/>
                        <a:pt x="2490" y="974"/>
                        <a:pt x="2311" y="815"/>
                      </a:cubicBezTo>
                      <a:cubicBezTo>
                        <a:pt x="2094" y="619"/>
                        <a:pt x="1962" y="334"/>
                        <a:pt x="1962" y="22"/>
                      </a:cubicBezTo>
                      <a:lnTo>
                        <a:pt x="46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39"/>
                <p:cNvSpPr/>
                <p:nvPr/>
              </p:nvSpPr>
              <p:spPr>
                <a:xfrm>
                  <a:off x="-6170848" y="2377887"/>
                  <a:ext cx="3778624" cy="5812793"/>
                </a:xfrm>
                <a:custGeom>
                  <a:avLst/>
                  <a:gdLst/>
                  <a:ahLst/>
                  <a:cxnLst/>
                  <a:rect l="l" t="t" r="r" b="b"/>
                  <a:pathLst>
                    <a:path w="8063" h="12404" extrusionOk="0">
                      <a:moveTo>
                        <a:pt x="2776" y="0"/>
                      </a:moveTo>
                      <a:cubicBezTo>
                        <a:pt x="682" y="2929"/>
                        <a:pt x="0" y="12404"/>
                        <a:pt x="0" y="12404"/>
                      </a:cubicBezTo>
                      <a:lnTo>
                        <a:pt x="2998" y="12404"/>
                      </a:lnTo>
                      <a:lnTo>
                        <a:pt x="3590" y="8460"/>
                      </a:lnTo>
                      <a:lnTo>
                        <a:pt x="3791" y="6985"/>
                      </a:lnTo>
                      <a:lnTo>
                        <a:pt x="4098" y="8814"/>
                      </a:lnTo>
                      <a:lnTo>
                        <a:pt x="4716" y="12404"/>
                      </a:lnTo>
                      <a:lnTo>
                        <a:pt x="8063" y="12404"/>
                      </a:lnTo>
                      <a:lnTo>
                        <a:pt x="58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39"/>
                <p:cNvSpPr/>
                <p:nvPr/>
              </p:nvSpPr>
              <p:spPr>
                <a:xfrm>
                  <a:off x="-5851231" y="2563939"/>
                  <a:ext cx="1065682" cy="5636591"/>
                </a:xfrm>
                <a:custGeom>
                  <a:avLst/>
                  <a:gdLst/>
                  <a:ahLst/>
                  <a:cxnLst/>
                  <a:rect l="l" t="t" r="r" b="b"/>
                  <a:pathLst>
                    <a:path w="2274" h="12028" extrusionOk="0">
                      <a:moveTo>
                        <a:pt x="2163" y="0"/>
                      </a:moveTo>
                      <a:cubicBezTo>
                        <a:pt x="1655" y="1475"/>
                        <a:pt x="952" y="4055"/>
                        <a:pt x="423" y="7952"/>
                      </a:cubicBezTo>
                      <a:cubicBezTo>
                        <a:pt x="111" y="10288"/>
                        <a:pt x="0" y="11986"/>
                        <a:pt x="0" y="12007"/>
                      </a:cubicBezTo>
                      <a:lnTo>
                        <a:pt x="111" y="12028"/>
                      </a:lnTo>
                      <a:cubicBezTo>
                        <a:pt x="111" y="12007"/>
                        <a:pt x="222" y="10288"/>
                        <a:pt x="529" y="7973"/>
                      </a:cubicBezTo>
                      <a:cubicBezTo>
                        <a:pt x="1058" y="4076"/>
                        <a:pt x="1766" y="1496"/>
                        <a:pt x="2274" y="42"/>
                      </a:cubicBezTo>
                      <a:lnTo>
                        <a:pt x="21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39"/>
                <p:cNvSpPr/>
                <p:nvPr/>
              </p:nvSpPr>
              <p:spPr>
                <a:xfrm>
                  <a:off x="-6810083" y="1139260"/>
                  <a:ext cx="5027543" cy="3530602"/>
                </a:xfrm>
                <a:custGeom>
                  <a:avLst/>
                  <a:gdLst/>
                  <a:ahLst/>
                  <a:cxnLst/>
                  <a:rect l="l" t="t" r="r" b="b"/>
                  <a:pathLst>
                    <a:path w="10728" h="7534" extrusionOk="0">
                      <a:moveTo>
                        <a:pt x="0" y="0"/>
                      </a:moveTo>
                      <a:lnTo>
                        <a:pt x="0" y="7534"/>
                      </a:lnTo>
                      <a:lnTo>
                        <a:pt x="10728" y="7534"/>
                      </a:lnTo>
                      <a:lnTo>
                        <a:pt x="10728"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39"/>
                <p:cNvSpPr/>
                <p:nvPr/>
              </p:nvSpPr>
              <p:spPr>
                <a:xfrm>
                  <a:off x="-6170848" y="999604"/>
                  <a:ext cx="528154" cy="459719"/>
                </a:xfrm>
                <a:custGeom>
                  <a:avLst/>
                  <a:gdLst/>
                  <a:ahLst/>
                  <a:cxnLst/>
                  <a:rect l="l" t="t" r="r" b="b"/>
                  <a:pathLst>
                    <a:path w="1127" h="981" extrusionOk="0">
                      <a:moveTo>
                        <a:pt x="635" y="1"/>
                      </a:moveTo>
                      <a:cubicBezTo>
                        <a:pt x="360" y="1"/>
                        <a:pt x="31" y="102"/>
                        <a:pt x="0" y="229"/>
                      </a:cubicBezTo>
                      <a:cubicBezTo>
                        <a:pt x="0" y="388"/>
                        <a:pt x="418" y="938"/>
                        <a:pt x="508" y="938"/>
                      </a:cubicBezTo>
                      <a:cubicBezTo>
                        <a:pt x="619" y="938"/>
                        <a:pt x="619" y="848"/>
                        <a:pt x="619" y="848"/>
                      </a:cubicBezTo>
                      <a:cubicBezTo>
                        <a:pt x="619" y="848"/>
                        <a:pt x="682" y="980"/>
                        <a:pt x="751" y="980"/>
                      </a:cubicBezTo>
                      <a:cubicBezTo>
                        <a:pt x="841" y="980"/>
                        <a:pt x="862" y="917"/>
                        <a:pt x="862" y="917"/>
                      </a:cubicBezTo>
                      <a:cubicBezTo>
                        <a:pt x="862" y="917"/>
                        <a:pt x="896" y="961"/>
                        <a:pt x="948" y="961"/>
                      </a:cubicBezTo>
                      <a:cubicBezTo>
                        <a:pt x="968" y="961"/>
                        <a:pt x="991" y="955"/>
                        <a:pt x="1015" y="938"/>
                      </a:cubicBezTo>
                      <a:cubicBezTo>
                        <a:pt x="1126" y="869"/>
                        <a:pt x="1126" y="229"/>
                        <a:pt x="973" y="97"/>
                      </a:cubicBezTo>
                      <a:cubicBezTo>
                        <a:pt x="911" y="29"/>
                        <a:pt x="780" y="1"/>
                        <a:pt x="635"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39"/>
                <p:cNvSpPr/>
                <p:nvPr/>
              </p:nvSpPr>
              <p:spPr>
                <a:xfrm>
                  <a:off x="-5809053"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39"/>
                <p:cNvSpPr/>
                <p:nvPr/>
              </p:nvSpPr>
              <p:spPr>
                <a:xfrm>
                  <a:off x="-5923403" y="1180969"/>
                  <a:ext cx="62797" cy="225876"/>
                </a:xfrm>
                <a:custGeom>
                  <a:avLst/>
                  <a:gdLst/>
                  <a:ahLst/>
                  <a:cxnLst/>
                  <a:rect l="l" t="t" r="r" b="b"/>
                  <a:pathLst>
                    <a:path w="134" h="482" extrusionOk="0">
                      <a:moveTo>
                        <a:pt x="70" y="1"/>
                      </a:moveTo>
                      <a:lnTo>
                        <a:pt x="1" y="43"/>
                      </a:lnTo>
                      <a:cubicBezTo>
                        <a:pt x="49" y="239"/>
                        <a:pt x="70" y="482"/>
                        <a:pt x="70" y="482"/>
                      </a:cubicBezTo>
                      <a:lnTo>
                        <a:pt x="133" y="461"/>
                      </a:lnTo>
                      <a:cubicBezTo>
                        <a:pt x="133" y="440"/>
                        <a:pt x="112" y="218"/>
                        <a:pt x="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39"/>
                <p:cNvSpPr/>
                <p:nvPr/>
              </p:nvSpPr>
              <p:spPr>
                <a:xfrm>
                  <a:off x="-2939995" y="999604"/>
                  <a:ext cx="528154" cy="459719"/>
                </a:xfrm>
                <a:custGeom>
                  <a:avLst/>
                  <a:gdLst/>
                  <a:ahLst/>
                  <a:cxnLst/>
                  <a:rect l="l" t="t" r="r" b="b"/>
                  <a:pathLst>
                    <a:path w="1127" h="981" extrusionOk="0">
                      <a:moveTo>
                        <a:pt x="642" y="1"/>
                      </a:moveTo>
                      <a:cubicBezTo>
                        <a:pt x="363" y="1"/>
                        <a:pt x="41" y="102"/>
                        <a:pt x="27" y="229"/>
                      </a:cubicBezTo>
                      <a:cubicBezTo>
                        <a:pt x="0" y="388"/>
                        <a:pt x="423" y="938"/>
                        <a:pt x="508" y="938"/>
                      </a:cubicBezTo>
                      <a:cubicBezTo>
                        <a:pt x="619" y="938"/>
                        <a:pt x="619" y="848"/>
                        <a:pt x="619" y="848"/>
                      </a:cubicBezTo>
                      <a:cubicBezTo>
                        <a:pt x="619" y="848"/>
                        <a:pt x="688" y="980"/>
                        <a:pt x="772" y="980"/>
                      </a:cubicBezTo>
                      <a:cubicBezTo>
                        <a:pt x="841" y="980"/>
                        <a:pt x="862" y="917"/>
                        <a:pt x="862" y="917"/>
                      </a:cubicBezTo>
                      <a:cubicBezTo>
                        <a:pt x="862" y="917"/>
                        <a:pt x="896" y="961"/>
                        <a:pt x="949" y="961"/>
                      </a:cubicBezTo>
                      <a:cubicBezTo>
                        <a:pt x="969" y="961"/>
                        <a:pt x="991" y="955"/>
                        <a:pt x="1016" y="938"/>
                      </a:cubicBezTo>
                      <a:cubicBezTo>
                        <a:pt x="1127" y="869"/>
                        <a:pt x="1127" y="229"/>
                        <a:pt x="994" y="97"/>
                      </a:cubicBezTo>
                      <a:cubicBezTo>
                        <a:pt x="925" y="29"/>
                        <a:pt x="790" y="1"/>
                        <a:pt x="642"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39"/>
                <p:cNvSpPr/>
                <p:nvPr/>
              </p:nvSpPr>
              <p:spPr>
                <a:xfrm>
                  <a:off x="-2588041" y="1149101"/>
                  <a:ext cx="62329" cy="280236"/>
                </a:xfrm>
                <a:custGeom>
                  <a:avLst/>
                  <a:gdLst/>
                  <a:ahLst/>
                  <a:cxnLst/>
                  <a:rect l="l" t="t" r="r" b="b"/>
                  <a:pathLst>
                    <a:path w="133" h="598" extrusionOk="0">
                      <a:moveTo>
                        <a:pt x="69" y="0"/>
                      </a:moveTo>
                      <a:lnTo>
                        <a:pt x="0" y="42"/>
                      </a:lnTo>
                      <a:cubicBezTo>
                        <a:pt x="69" y="333"/>
                        <a:pt x="69" y="571"/>
                        <a:pt x="69" y="598"/>
                      </a:cubicBezTo>
                      <a:lnTo>
                        <a:pt x="132" y="598"/>
                      </a:lnTo>
                      <a:cubicBezTo>
                        <a:pt x="132" y="571"/>
                        <a:pt x="132" y="307"/>
                        <a:pt x="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39"/>
                <p:cNvSpPr/>
                <p:nvPr/>
              </p:nvSpPr>
              <p:spPr>
                <a:xfrm>
                  <a:off x="-2701922" y="1180969"/>
                  <a:ext cx="52487" cy="225876"/>
                </a:xfrm>
                <a:custGeom>
                  <a:avLst/>
                  <a:gdLst/>
                  <a:ahLst/>
                  <a:cxnLst/>
                  <a:rect l="l" t="t" r="r" b="b"/>
                  <a:pathLst>
                    <a:path w="112" h="482" extrusionOk="0">
                      <a:moveTo>
                        <a:pt x="48" y="1"/>
                      </a:moveTo>
                      <a:lnTo>
                        <a:pt x="0" y="43"/>
                      </a:lnTo>
                      <a:cubicBezTo>
                        <a:pt x="48" y="239"/>
                        <a:pt x="69" y="482"/>
                        <a:pt x="69" y="482"/>
                      </a:cubicBezTo>
                      <a:lnTo>
                        <a:pt x="111" y="461"/>
                      </a:lnTo>
                      <a:cubicBezTo>
                        <a:pt x="111" y="440"/>
                        <a:pt x="90" y="218"/>
                        <a:pt x="4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39"/>
                <p:cNvSpPr/>
                <p:nvPr/>
              </p:nvSpPr>
              <p:spPr>
                <a:xfrm>
                  <a:off x="-4488405" y="-729226"/>
                  <a:ext cx="146684" cy="124185"/>
                </a:xfrm>
                <a:custGeom>
                  <a:avLst/>
                  <a:gdLst/>
                  <a:ahLst/>
                  <a:cxnLst/>
                  <a:rect l="l" t="t" r="r" b="b"/>
                  <a:pathLst>
                    <a:path w="313" h="265" extrusionOk="0">
                      <a:moveTo>
                        <a:pt x="0" y="1"/>
                      </a:moveTo>
                      <a:lnTo>
                        <a:pt x="0" y="43"/>
                      </a:lnTo>
                      <a:cubicBezTo>
                        <a:pt x="69" y="43"/>
                        <a:pt x="132" y="64"/>
                        <a:pt x="180" y="112"/>
                      </a:cubicBezTo>
                      <a:cubicBezTo>
                        <a:pt x="243" y="133"/>
                        <a:pt x="264" y="196"/>
                        <a:pt x="264" y="265"/>
                      </a:cubicBezTo>
                      <a:lnTo>
                        <a:pt x="312" y="265"/>
                      </a:lnTo>
                      <a:cubicBezTo>
                        <a:pt x="312" y="196"/>
                        <a:pt x="264" y="112"/>
                        <a:pt x="222" y="64"/>
                      </a:cubicBezTo>
                      <a:cubicBezTo>
                        <a:pt x="159" y="22"/>
                        <a:pt x="90" y="1"/>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39"/>
                <p:cNvSpPr/>
                <p:nvPr/>
              </p:nvSpPr>
              <p:spPr>
                <a:xfrm>
                  <a:off x="-3980860" y="-233400"/>
                  <a:ext cx="359914" cy="162612"/>
                </a:xfrm>
                <a:custGeom>
                  <a:avLst/>
                  <a:gdLst/>
                  <a:ahLst/>
                  <a:cxnLst/>
                  <a:rect l="l" t="t" r="r" b="b"/>
                  <a:pathLst>
                    <a:path w="768" h="347" extrusionOk="0">
                      <a:moveTo>
                        <a:pt x="1" y="0"/>
                      </a:moveTo>
                      <a:lnTo>
                        <a:pt x="1" y="0"/>
                      </a:lnTo>
                      <a:cubicBezTo>
                        <a:pt x="22" y="153"/>
                        <a:pt x="154" y="307"/>
                        <a:pt x="308" y="328"/>
                      </a:cubicBezTo>
                      <a:cubicBezTo>
                        <a:pt x="348" y="340"/>
                        <a:pt x="391" y="346"/>
                        <a:pt x="435" y="346"/>
                      </a:cubicBezTo>
                      <a:cubicBezTo>
                        <a:pt x="559" y="346"/>
                        <a:pt x="689" y="299"/>
                        <a:pt x="768" y="217"/>
                      </a:cubicBezTo>
                      <a:lnTo>
                        <a:pt x="1" y="0"/>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 name="Google Shape;702;p39"/>
              <p:cNvGrpSpPr/>
              <p:nvPr/>
            </p:nvGrpSpPr>
            <p:grpSpPr>
              <a:xfrm>
                <a:off x="-1949281" y="1820326"/>
                <a:ext cx="1051808" cy="229363"/>
                <a:chOff x="4002795" y="1877329"/>
                <a:chExt cx="345546" cy="75352"/>
              </a:xfrm>
            </p:grpSpPr>
            <p:sp>
              <p:nvSpPr>
                <p:cNvPr id="703" name="Google Shape;703;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39"/>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39"/>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39"/>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39"/>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39"/>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4" name="Google Shape;714;p39"/>
              <p:cNvGrpSpPr/>
              <p:nvPr/>
            </p:nvGrpSpPr>
            <p:grpSpPr>
              <a:xfrm>
                <a:off x="-2025807" y="2235105"/>
                <a:ext cx="1184014" cy="258193"/>
                <a:chOff x="3734768" y="858742"/>
                <a:chExt cx="1184014" cy="258193"/>
              </a:xfrm>
            </p:grpSpPr>
            <p:grpSp>
              <p:nvGrpSpPr>
                <p:cNvPr id="715" name="Google Shape;715;p39"/>
                <p:cNvGrpSpPr/>
                <p:nvPr/>
              </p:nvGrpSpPr>
              <p:grpSpPr>
                <a:xfrm>
                  <a:off x="3734768" y="858742"/>
                  <a:ext cx="1184014" cy="258193"/>
                  <a:chOff x="4002795" y="1877329"/>
                  <a:chExt cx="345546" cy="75352"/>
                </a:xfrm>
              </p:grpSpPr>
              <p:sp>
                <p:nvSpPr>
                  <p:cNvPr id="716" name="Google Shape;716;p39"/>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39"/>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39"/>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39"/>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39"/>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39"/>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 name="Google Shape;722;p39"/>
                <p:cNvGrpSpPr/>
                <p:nvPr/>
              </p:nvGrpSpPr>
              <p:grpSpPr>
                <a:xfrm>
                  <a:off x="3990034" y="875479"/>
                  <a:ext cx="568881" cy="224795"/>
                  <a:chOff x="300879" y="4170864"/>
                  <a:chExt cx="505357" cy="199693"/>
                </a:xfrm>
              </p:grpSpPr>
              <p:sp>
                <p:nvSpPr>
                  <p:cNvPr id="723" name="Google Shape;723;p39"/>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39"/>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39"/>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39"/>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39"/>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39"/>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39"/>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39"/>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31" name="Google Shape;731;p39"/>
            <p:cNvGrpSpPr/>
            <p:nvPr/>
          </p:nvGrpSpPr>
          <p:grpSpPr>
            <a:xfrm>
              <a:off x="-5163370" y="445034"/>
              <a:ext cx="1789390" cy="838699"/>
              <a:chOff x="-4182420" y="20059"/>
              <a:chExt cx="1789390" cy="838699"/>
            </a:xfrm>
          </p:grpSpPr>
          <p:grpSp>
            <p:nvGrpSpPr>
              <p:cNvPr id="732" name="Google Shape;732;p39"/>
              <p:cNvGrpSpPr/>
              <p:nvPr/>
            </p:nvGrpSpPr>
            <p:grpSpPr>
              <a:xfrm>
                <a:off x="-3554488" y="20059"/>
                <a:ext cx="688617" cy="567202"/>
                <a:chOff x="4646862" y="1815214"/>
                <a:chExt cx="226229" cy="186341"/>
              </a:xfrm>
            </p:grpSpPr>
            <p:sp>
              <p:nvSpPr>
                <p:cNvPr id="733" name="Google Shape;733;p39"/>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39"/>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39"/>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39"/>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39"/>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39"/>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39"/>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 name="Google Shape;740;p39"/>
              <p:cNvGrpSpPr/>
              <p:nvPr/>
            </p:nvGrpSpPr>
            <p:grpSpPr>
              <a:xfrm>
                <a:off x="-4182420" y="71225"/>
                <a:ext cx="1789390" cy="787533"/>
                <a:chOff x="4802651" y="2120880"/>
                <a:chExt cx="587861" cy="258725"/>
              </a:xfrm>
            </p:grpSpPr>
            <p:sp>
              <p:nvSpPr>
                <p:cNvPr id="741" name="Google Shape;741;p39"/>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39"/>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39"/>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39"/>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39"/>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 name="Google Shape;746;p39"/>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 name="Google Shape;747;p39"/>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39"/>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749" name="Google Shape;749;p3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Table of contents</a:t>
            </a:r>
            <a:endParaRPr/>
          </a:p>
        </p:txBody>
      </p:sp>
      <p:sp>
        <p:nvSpPr>
          <p:cNvPr id="750" name="Google Shape;750;p39"/>
          <p:cNvSpPr txBox="1">
            <a:spLocks noGrp="1"/>
          </p:cNvSpPr>
          <p:nvPr>
            <p:ph type="subTitle" idx="3"/>
          </p:nvPr>
        </p:nvSpPr>
        <p:spPr>
          <a:xfrm>
            <a:off x="1157386" y="3687289"/>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sz="1600" dirty="0"/>
          </a:p>
        </p:txBody>
      </p:sp>
      <p:sp>
        <p:nvSpPr>
          <p:cNvPr id="751" name="Google Shape;751;p39"/>
          <p:cNvSpPr txBox="1">
            <a:spLocks noGrp="1"/>
          </p:cNvSpPr>
          <p:nvPr>
            <p:ph type="subTitle" idx="1"/>
          </p:nvPr>
        </p:nvSpPr>
        <p:spPr>
          <a:xfrm>
            <a:off x="1134879" y="1998571"/>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752" name="Google Shape;752;p39"/>
          <p:cNvSpPr txBox="1">
            <a:spLocks noGrp="1"/>
          </p:cNvSpPr>
          <p:nvPr>
            <p:ph type="subTitle" idx="2"/>
          </p:nvPr>
        </p:nvSpPr>
        <p:spPr>
          <a:xfrm>
            <a:off x="3777362" y="2193089"/>
            <a:ext cx="23055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754" name="Google Shape;754;p39"/>
          <p:cNvSpPr txBox="1">
            <a:spLocks noGrp="1"/>
          </p:cNvSpPr>
          <p:nvPr>
            <p:ph type="title" idx="5"/>
          </p:nvPr>
        </p:nvSpPr>
        <p:spPr>
          <a:xfrm>
            <a:off x="1138041" y="1066250"/>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tr-TR" dirty="0"/>
              <a:t>5</a:t>
            </a:r>
            <a:endParaRPr dirty="0"/>
          </a:p>
        </p:txBody>
      </p:sp>
      <p:sp>
        <p:nvSpPr>
          <p:cNvPr id="755" name="Google Shape;755;p39"/>
          <p:cNvSpPr txBox="1">
            <a:spLocks noGrp="1"/>
          </p:cNvSpPr>
          <p:nvPr>
            <p:ph type="title" idx="6"/>
          </p:nvPr>
        </p:nvSpPr>
        <p:spPr>
          <a:xfrm>
            <a:off x="1138041" y="2737630"/>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tr-TR" dirty="0"/>
              <a:t>6</a:t>
            </a:r>
            <a:endParaRPr dirty="0"/>
          </a:p>
        </p:txBody>
      </p:sp>
      <p:sp>
        <p:nvSpPr>
          <p:cNvPr id="756" name="Google Shape;756;p39"/>
          <p:cNvSpPr txBox="1">
            <a:spLocks noGrp="1"/>
          </p:cNvSpPr>
          <p:nvPr>
            <p:ph type="title" idx="7"/>
          </p:nvPr>
        </p:nvSpPr>
        <p:spPr>
          <a:xfrm>
            <a:off x="3820996" y="1031285"/>
            <a:ext cx="734700" cy="540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a:t>
            </a:r>
            <a:r>
              <a:rPr lang="tr-TR" dirty="0"/>
              <a:t>7</a:t>
            </a:r>
            <a:endParaRPr dirty="0"/>
          </a:p>
        </p:txBody>
      </p:sp>
      <p:sp>
        <p:nvSpPr>
          <p:cNvPr id="758" name="Google Shape;758;p39"/>
          <p:cNvSpPr txBox="1">
            <a:spLocks noGrp="1"/>
          </p:cNvSpPr>
          <p:nvPr>
            <p:ph type="subTitle" idx="9"/>
          </p:nvPr>
        </p:nvSpPr>
        <p:spPr>
          <a:xfrm>
            <a:off x="1134879" y="1531105"/>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t>Methodology</a:t>
            </a:r>
          </a:p>
        </p:txBody>
      </p:sp>
      <p:sp>
        <p:nvSpPr>
          <p:cNvPr id="759" name="Google Shape;759;p39"/>
          <p:cNvSpPr txBox="1">
            <a:spLocks noGrp="1"/>
          </p:cNvSpPr>
          <p:nvPr>
            <p:ph type="subTitle" idx="13"/>
          </p:nvPr>
        </p:nvSpPr>
        <p:spPr>
          <a:xfrm>
            <a:off x="3820660" y="1942060"/>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t>Results and conclusions</a:t>
            </a:r>
          </a:p>
        </p:txBody>
      </p:sp>
      <p:sp>
        <p:nvSpPr>
          <p:cNvPr id="760" name="Google Shape;760;p39"/>
          <p:cNvSpPr txBox="1">
            <a:spLocks noGrp="1"/>
          </p:cNvSpPr>
          <p:nvPr>
            <p:ph type="subTitle" idx="14"/>
          </p:nvPr>
        </p:nvSpPr>
        <p:spPr>
          <a:xfrm>
            <a:off x="1121725" y="3202489"/>
            <a:ext cx="2305500" cy="484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tr-TR" dirty="0">
                <a:solidFill>
                  <a:srgbClr val="1C1C1B"/>
                </a:solidFill>
              </a:rPr>
              <a:t>Courses used</a:t>
            </a:r>
          </a:p>
        </p:txBody>
      </p:sp>
    </p:spTree>
    <p:extLst>
      <p:ext uri="{BB962C8B-B14F-4D97-AF65-F5344CB8AC3E}">
        <p14:creationId xmlns:p14="http://schemas.microsoft.com/office/powerpoint/2010/main" val="12713845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sp>
        <p:nvSpPr>
          <p:cNvPr id="909" name="Google Shape;909;p41"/>
          <p:cNvSpPr txBox="1">
            <a:spLocks noGrp="1"/>
          </p:cNvSpPr>
          <p:nvPr>
            <p:ph type="title"/>
          </p:nvPr>
        </p:nvSpPr>
        <p:spPr>
          <a:xfrm>
            <a:off x="713225" y="2254513"/>
            <a:ext cx="44445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a:t>Introduction</a:t>
            </a:r>
            <a:endParaRPr/>
          </a:p>
        </p:txBody>
      </p:sp>
      <p:sp>
        <p:nvSpPr>
          <p:cNvPr id="910" name="Google Shape;910;p41"/>
          <p:cNvSpPr txBox="1">
            <a:spLocks noGrp="1"/>
          </p:cNvSpPr>
          <p:nvPr>
            <p:ph type="title" idx="2"/>
          </p:nvPr>
        </p:nvSpPr>
        <p:spPr>
          <a:xfrm>
            <a:off x="713225" y="1322859"/>
            <a:ext cx="1652100" cy="91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911" name="Google Shape;911;p41"/>
          <p:cNvSpPr txBox="1">
            <a:spLocks noGrp="1"/>
          </p:cNvSpPr>
          <p:nvPr>
            <p:ph type="subTitle" idx="1"/>
          </p:nvPr>
        </p:nvSpPr>
        <p:spPr>
          <a:xfrm>
            <a:off x="713225" y="3209796"/>
            <a:ext cx="4444500" cy="37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 </a:t>
            </a:r>
            <a:endParaRPr dirty="0"/>
          </a:p>
        </p:txBody>
      </p:sp>
      <p:sp>
        <p:nvSpPr>
          <p:cNvPr id="912" name="Google Shape;912;p41"/>
          <p:cNvSpPr/>
          <p:nvPr/>
        </p:nvSpPr>
        <p:spPr>
          <a:xfrm>
            <a:off x="5294150" y="101292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3" name="Google Shape;913;p41"/>
          <p:cNvGrpSpPr/>
          <p:nvPr/>
        </p:nvGrpSpPr>
        <p:grpSpPr>
          <a:xfrm>
            <a:off x="4091402" y="4414375"/>
            <a:ext cx="367931" cy="258297"/>
            <a:chOff x="4992850" y="4345375"/>
            <a:chExt cx="619413" cy="638400"/>
          </a:xfrm>
        </p:grpSpPr>
        <p:sp>
          <p:nvSpPr>
            <p:cNvPr id="914" name="Google Shape;914;p41"/>
            <p:cNvSpPr/>
            <p:nvPr/>
          </p:nvSpPr>
          <p:spPr>
            <a:xfrm>
              <a:off x="4992850"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41"/>
            <p:cNvSpPr/>
            <p:nvPr/>
          </p:nvSpPr>
          <p:spPr>
            <a:xfrm rot="10800000">
              <a:off x="5386363" y="4345375"/>
              <a:ext cx="225900" cy="638400"/>
            </a:xfrm>
            <a:prstGeom prst="leftBrace">
              <a:avLst>
                <a:gd name="adj1" fmla="val 2174"/>
                <a:gd name="adj2" fmla="val 50000"/>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16" name="Google Shape;916;p41"/>
          <p:cNvSpPr/>
          <p:nvPr/>
        </p:nvSpPr>
        <p:spPr>
          <a:xfrm>
            <a:off x="6956400" y="414450"/>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7" name="Google Shape;917;p41"/>
          <p:cNvGrpSpPr/>
          <p:nvPr/>
        </p:nvGrpSpPr>
        <p:grpSpPr>
          <a:xfrm>
            <a:off x="5293908" y="1087072"/>
            <a:ext cx="3381870" cy="3516739"/>
            <a:chOff x="5222815" y="1012953"/>
            <a:chExt cx="3453354" cy="3591074"/>
          </a:xfrm>
        </p:grpSpPr>
        <p:sp>
          <p:nvSpPr>
            <p:cNvPr id="918" name="Google Shape;918;p41"/>
            <p:cNvSpPr/>
            <p:nvPr/>
          </p:nvSpPr>
          <p:spPr>
            <a:xfrm>
              <a:off x="5222815" y="1012953"/>
              <a:ext cx="3453354" cy="3346964"/>
            </a:xfrm>
            <a:custGeom>
              <a:avLst/>
              <a:gdLst/>
              <a:ahLst/>
              <a:cxnLst/>
              <a:rect l="l" t="t" r="r" b="b"/>
              <a:pathLst>
                <a:path w="34694" h="33626" extrusionOk="0">
                  <a:moveTo>
                    <a:pt x="26961" y="0"/>
                  </a:moveTo>
                  <a:cubicBezTo>
                    <a:pt x="26141" y="0"/>
                    <a:pt x="25322" y="151"/>
                    <a:pt x="24556" y="464"/>
                  </a:cubicBezTo>
                  <a:cubicBezTo>
                    <a:pt x="21698" y="1610"/>
                    <a:pt x="20134" y="4617"/>
                    <a:pt x="17835" y="6683"/>
                  </a:cubicBezTo>
                  <a:cubicBezTo>
                    <a:pt x="14743" y="9484"/>
                    <a:pt x="10676" y="9541"/>
                    <a:pt x="7223" y="11514"/>
                  </a:cubicBezTo>
                  <a:cubicBezTo>
                    <a:pt x="4217" y="13226"/>
                    <a:pt x="1712" y="16000"/>
                    <a:pt x="680" y="19332"/>
                  </a:cubicBezTo>
                  <a:cubicBezTo>
                    <a:pt x="121" y="21065"/>
                    <a:pt x="0" y="23223"/>
                    <a:pt x="382" y="25281"/>
                  </a:cubicBezTo>
                  <a:cubicBezTo>
                    <a:pt x="800" y="27432"/>
                    <a:pt x="1769" y="29441"/>
                    <a:pt x="3361" y="30679"/>
                  </a:cubicBezTo>
                  <a:cubicBezTo>
                    <a:pt x="6075" y="32748"/>
                    <a:pt x="9754" y="33625"/>
                    <a:pt x="13212" y="33625"/>
                  </a:cubicBezTo>
                  <a:cubicBezTo>
                    <a:pt x="14035" y="33625"/>
                    <a:pt x="14846" y="33576"/>
                    <a:pt x="15628" y="33480"/>
                  </a:cubicBezTo>
                  <a:cubicBezTo>
                    <a:pt x="16066" y="33417"/>
                    <a:pt x="16512" y="33360"/>
                    <a:pt x="16922" y="33268"/>
                  </a:cubicBezTo>
                  <a:cubicBezTo>
                    <a:pt x="19455" y="32801"/>
                    <a:pt x="21931" y="31768"/>
                    <a:pt x="23763" y="29971"/>
                  </a:cubicBezTo>
                  <a:cubicBezTo>
                    <a:pt x="25765" y="27998"/>
                    <a:pt x="26798" y="25840"/>
                    <a:pt x="27767" y="23251"/>
                  </a:cubicBezTo>
                  <a:cubicBezTo>
                    <a:pt x="28892" y="20273"/>
                    <a:pt x="30774" y="17676"/>
                    <a:pt x="32217" y="14846"/>
                  </a:cubicBezTo>
                  <a:cubicBezTo>
                    <a:pt x="33667" y="12045"/>
                    <a:pt x="34693" y="8805"/>
                    <a:pt x="33929" y="5742"/>
                  </a:cubicBezTo>
                  <a:cubicBezTo>
                    <a:pt x="33427" y="3768"/>
                    <a:pt x="32160" y="1964"/>
                    <a:pt x="30420" y="938"/>
                  </a:cubicBezTo>
                  <a:cubicBezTo>
                    <a:pt x="29369" y="324"/>
                    <a:pt x="28163" y="0"/>
                    <a:pt x="26961"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19" name="Google Shape;919;p41"/>
            <p:cNvGrpSpPr/>
            <p:nvPr/>
          </p:nvGrpSpPr>
          <p:grpSpPr>
            <a:xfrm>
              <a:off x="6352264" y="1624259"/>
              <a:ext cx="378942" cy="384502"/>
              <a:chOff x="5033016" y="2415353"/>
              <a:chExt cx="132303" cy="134249"/>
            </a:xfrm>
          </p:grpSpPr>
          <p:sp>
            <p:nvSpPr>
              <p:cNvPr id="920" name="Google Shape;920;p41"/>
              <p:cNvSpPr/>
              <p:nvPr/>
            </p:nvSpPr>
            <p:spPr>
              <a:xfrm>
                <a:off x="5033016" y="2415353"/>
                <a:ext cx="132303" cy="134249"/>
              </a:xfrm>
              <a:custGeom>
                <a:avLst/>
                <a:gdLst/>
                <a:ahLst/>
                <a:cxnLst/>
                <a:rect l="l" t="t" r="r" b="b"/>
                <a:pathLst>
                  <a:path w="3807" h="3863" extrusionOk="0">
                    <a:moveTo>
                      <a:pt x="1925" y="963"/>
                    </a:moveTo>
                    <a:cubicBezTo>
                      <a:pt x="2394" y="963"/>
                      <a:pt x="2807" y="1326"/>
                      <a:pt x="2858" y="1804"/>
                    </a:cubicBezTo>
                    <a:cubicBezTo>
                      <a:pt x="2922" y="2335"/>
                      <a:pt x="2568" y="2830"/>
                      <a:pt x="2038" y="2922"/>
                    </a:cubicBezTo>
                    <a:cubicBezTo>
                      <a:pt x="2003" y="2926"/>
                      <a:pt x="1968" y="2927"/>
                      <a:pt x="1933" y="2927"/>
                    </a:cubicBezTo>
                    <a:cubicBezTo>
                      <a:pt x="1446" y="2927"/>
                      <a:pt x="1027" y="2562"/>
                      <a:pt x="948" y="2066"/>
                    </a:cubicBezTo>
                    <a:cubicBezTo>
                      <a:pt x="884" y="1535"/>
                      <a:pt x="1238" y="1033"/>
                      <a:pt x="1769" y="976"/>
                    </a:cubicBezTo>
                    <a:cubicBezTo>
                      <a:pt x="1821" y="967"/>
                      <a:pt x="1874" y="963"/>
                      <a:pt x="1925" y="963"/>
                    </a:cubicBezTo>
                    <a:close/>
                    <a:moveTo>
                      <a:pt x="1974" y="0"/>
                    </a:moveTo>
                    <a:lnTo>
                      <a:pt x="1974" y="36"/>
                    </a:lnTo>
                    <a:cubicBezTo>
                      <a:pt x="2009" y="212"/>
                      <a:pt x="1889" y="389"/>
                      <a:pt x="1712" y="389"/>
                    </a:cubicBezTo>
                    <a:cubicBezTo>
                      <a:pt x="1695" y="392"/>
                      <a:pt x="1678" y="393"/>
                      <a:pt x="1661" y="393"/>
                    </a:cubicBezTo>
                    <a:cubicBezTo>
                      <a:pt x="1507" y="393"/>
                      <a:pt x="1384" y="280"/>
                      <a:pt x="1358" y="120"/>
                    </a:cubicBezTo>
                    <a:lnTo>
                      <a:pt x="1358" y="92"/>
                    </a:lnTo>
                    <a:cubicBezTo>
                      <a:pt x="1238" y="120"/>
                      <a:pt x="1125" y="177"/>
                      <a:pt x="1005" y="241"/>
                    </a:cubicBezTo>
                    <a:cubicBezTo>
                      <a:pt x="1033" y="241"/>
                      <a:pt x="1033" y="241"/>
                      <a:pt x="1033" y="269"/>
                    </a:cubicBezTo>
                    <a:cubicBezTo>
                      <a:pt x="1153" y="389"/>
                      <a:pt x="1125" y="594"/>
                      <a:pt x="976" y="708"/>
                    </a:cubicBezTo>
                    <a:cubicBezTo>
                      <a:pt x="923" y="748"/>
                      <a:pt x="854" y="771"/>
                      <a:pt x="783" y="771"/>
                    </a:cubicBezTo>
                    <a:cubicBezTo>
                      <a:pt x="692" y="771"/>
                      <a:pt x="598" y="734"/>
                      <a:pt x="531" y="651"/>
                    </a:cubicBezTo>
                    <a:lnTo>
                      <a:pt x="531" y="623"/>
                    </a:lnTo>
                    <a:cubicBezTo>
                      <a:pt x="446" y="708"/>
                      <a:pt x="354" y="800"/>
                      <a:pt x="297" y="920"/>
                    </a:cubicBezTo>
                    <a:lnTo>
                      <a:pt x="326" y="920"/>
                    </a:lnTo>
                    <a:cubicBezTo>
                      <a:pt x="502" y="976"/>
                      <a:pt x="559" y="1182"/>
                      <a:pt x="502" y="1330"/>
                    </a:cubicBezTo>
                    <a:cubicBezTo>
                      <a:pt x="460" y="1463"/>
                      <a:pt x="349" y="1528"/>
                      <a:pt x="222" y="1528"/>
                    </a:cubicBezTo>
                    <a:cubicBezTo>
                      <a:pt x="180" y="1528"/>
                      <a:pt x="136" y="1521"/>
                      <a:pt x="92" y="1507"/>
                    </a:cubicBezTo>
                    <a:lnTo>
                      <a:pt x="64" y="1507"/>
                    </a:lnTo>
                    <a:cubicBezTo>
                      <a:pt x="28" y="1627"/>
                      <a:pt x="0" y="1741"/>
                      <a:pt x="0" y="1861"/>
                    </a:cubicBezTo>
                    <a:lnTo>
                      <a:pt x="64" y="1861"/>
                    </a:lnTo>
                    <a:cubicBezTo>
                      <a:pt x="78" y="1858"/>
                      <a:pt x="93" y="1856"/>
                      <a:pt x="108" y="1856"/>
                    </a:cubicBezTo>
                    <a:cubicBezTo>
                      <a:pt x="240" y="1856"/>
                      <a:pt x="382" y="1964"/>
                      <a:pt x="382" y="2123"/>
                    </a:cubicBezTo>
                    <a:cubicBezTo>
                      <a:pt x="417" y="2299"/>
                      <a:pt x="297" y="2476"/>
                      <a:pt x="120" y="2476"/>
                    </a:cubicBezTo>
                    <a:lnTo>
                      <a:pt x="92" y="2476"/>
                    </a:lnTo>
                    <a:cubicBezTo>
                      <a:pt x="120" y="2625"/>
                      <a:pt x="177" y="2745"/>
                      <a:pt x="241" y="2830"/>
                    </a:cubicBezTo>
                    <a:lnTo>
                      <a:pt x="269" y="2802"/>
                    </a:lnTo>
                    <a:cubicBezTo>
                      <a:pt x="318" y="2765"/>
                      <a:pt x="385" y="2744"/>
                      <a:pt x="454" y="2744"/>
                    </a:cubicBezTo>
                    <a:cubicBezTo>
                      <a:pt x="546" y="2744"/>
                      <a:pt x="643" y="2781"/>
                      <a:pt x="708" y="2865"/>
                    </a:cubicBezTo>
                    <a:cubicBezTo>
                      <a:pt x="800" y="3007"/>
                      <a:pt x="771" y="3219"/>
                      <a:pt x="651" y="3304"/>
                    </a:cubicBezTo>
                    <a:cubicBezTo>
                      <a:pt x="623" y="3332"/>
                      <a:pt x="623" y="3332"/>
                      <a:pt x="594" y="3332"/>
                    </a:cubicBezTo>
                    <a:cubicBezTo>
                      <a:pt x="708" y="3424"/>
                      <a:pt x="800" y="3509"/>
                      <a:pt x="913" y="3573"/>
                    </a:cubicBezTo>
                    <a:lnTo>
                      <a:pt x="913" y="3537"/>
                    </a:lnTo>
                    <a:cubicBezTo>
                      <a:pt x="959" y="3408"/>
                      <a:pt x="1067" y="3327"/>
                      <a:pt x="1191" y="3327"/>
                    </a:cubicBezTo>
                    <a:cubicBezTo>
                      <a:pt x="1236" y="3327"/>
                      <a:pt x="1283" y="3338"/>
                      <a:pt x="1330" y="3361"/>
                    </a:cubicBezTo>
                    <a:cubicBezTo>
                      <a:pt x="1479" y="3424"/>
                      <a:pt x="1564" y="3601"/>
                      <a:pt x="1507" y="3778"/>
                    </a:cubicBezTo>
                    <a:lnTo>
                      <a:pt x="1479" y="3806"/>
                    </a:lnTo>
                    <a:cubicBezTo>
                      <a:pt x="1592" y="3835"/>
                      <a:pt x="1712" y="3863"/>
                      <a:pt x="1861" y="3863"/>
                    </a:cubicBezTo>
                    <a:cubicBezTo>
                      <a:pt x="1861" y="3835"/>
                      <a:pt x="1832" y="3835"/>
                      <a:pt x="1832" y="3806"/>
                    </a:cubicBezTo>
                    <a:cubicBezTo>
                      <a:pt x="1797" y="3629"/>
                      <a:pt x="1946" y="3481"/>
                      <a:pt x="2094" y="3453"/>
                    </a:cubicBezTo>
                    <a:cubicBezTo>
                      <a:pt x="2112" y="3450"/>
                      <a:pt x="2131" y="3448"/>
                      <a:pt x="2149" y="3448"/>
                    </a:cubicBezTo>
                    <a:cubicBezTo>
                      <a:pt x="2305" y="3448"/>
                      <a:pt x="2448" y="3556"/>
                      <a:pt x="2448" y="3714"/>
                    </a:cubicBezTo>
                    <a:lnTo>
                      <a:pt x="2448" y="3778"/>
                    </a:lnTo>
                    <a:cubicBezTo>
                      <a:pt x="2596" y="3750"/>
                      <a:pt x="2717" y="3686"/>
                      <a:pt x="2802" y="3629"/>
                    </a:cubicBezTo>
                    <a:lnTo>
                      <a:pt x="2773" y="3601"/>
                    </a:lnTo>
                    <a:cubicBezTo>
                      <a:pt x="2681" y="3453"/>
                      <a:pt x="2681" y="3247"/>
                      <a:pt x="2830" y="3155"/>
                    </a:cubicBezTo>
                    <a:cubicBezTo>
                      <a:pt x="2891" y="3109"/>
                      <a:pt x="2957" y="3086"/>
                      <a:pt x="3022" y="3086"/>
                    </a:cubicBezTo>
                    <a:cubicBezTo>
                      <a:pt x="3115" y="3086"/>
                      <a:pt x="3205" y="3132"/>
                      <a:pt x="3276" y="3219"/>
                    </a:cubicBezTo>
                    <a:lnTo>
                      <a:pt x="3304" y="3247"/>
                    </a:lnTo>
                    <a:cubicBezTo>
                      <a:pt x="3389" y="3155"/>
                      <a:pt x="3452" y="3042"/>
                      <a:pt x="3537" y="2950"/>
                    </a:cubicBezTo>
                    <a:cubicBezTo>
                      <a:pt x="3509" y="2950"/>
                      <a:pt x="3509" y="2950"/>
                      <a:pt x="3481" y="2922"/>
                    </a:cubicBezTo>
                    <a:cubicBezTo>
                      <a:pt x="3332" y="2865"/>
                      <a:pt x="3247" y="2688"/>
                      <a:pt x="3304" y="2512"/>
                    </a:cubicBezTo>
                    <a:cubicBezTo>
                      <a:pt x="3348" y="2396"/>
                      <a:pt x="3483" y="2314"/>
                      <a:pt x="3610" y="2314"/>
                    </a:cubicBezTo>
                    <a:cubicBezTo>
                      <a:pt x="3646" y="2314"/>
                      <a:pt x="3681" y="2321"/>
                      <a:pt x="3714" y="2335"/>
                    </a:cubicBezTo>
                    <a:lnTo>
                      <a:pt x="3742" y="2363"/>
                    </a:lnTo>
                    <a:cubicBezTo>
                      <a:pt x="3778" y="2243"/>
                      <a:pt x="3806" y="2123"/>
                      <a:pt x="3806" y="1981"/>
                    </a:cubicBezTo>
                    <a:lnTo>
                      <a:pt x="3806" y="1981"/>
                    </a:lnTo>
                    <a:lnTo>
                      <a:pt x="3778" y="2009"/>
                    </a:lnTo>
                    <a:cubicBezTo>
                      <a:pt x="3601" y="2009"/>
                      <a:pt x="3424" y="1889"/>
                      <a:pt x="3424" y="1712"/>
                    </a:cubicBezTo>
                    <a:cubicBezTo>
                      <a:pt x="3389" y="1535"/>
                      <a:pt x="3509" y="1387"/>
                      <a:pt x="3686" y="1359"/>
                    </a:cubicBezTo>
                    <a:lnTo>
                      <a:pt x="3714" y="1359"/>
                    </a:lnTo>
                    <a:cubicBezTo>
                      <a:pt x="3686" y="1238"/>
                      <a:pt x="3629" y="1125"/>
                      <a:pt x="3566" y="1005"/>
                    </a:cubicBezTo>
                    <a:cubicBezTo>
                      <a:pt x="3566" y="1033"/>
                      <a:pt x="3566" y="1033"/>
                      <a:pt x="3537" y="1033"/>
                    </a:cubicBezTo>
                    <a:cubicBezTo>
                      <a:pt x="3490" y="1084"/>
                      <a:pt x="3424" y="1108"/>
                      <a:pt x="3356" y="1108"/>
                    </a:cubicBezTo>
                    <a:cubicBezTo>
                      <a:pt x="3263" y="1108"/>
                      <a:pt x="3164" y="1062"/>
                      <a:pt x="3099" y="976"/>
                    </a:cubicBezTo>
                    <a:cubicBezTo>
                      <a:pt x="3007" y="856"/>
                      <a:pt x="3035" y="651"/>
                      <a:pt x="3155" y="531"/>
                    </a:cubicBezTo>
                    <a:lnTo>
                      <a:pt x="3184" y="531"/>
                    </a:lnTo>
                    <a:cubicBezTo>
                      <a:pt x="3099" y="446"/>
                      <a:pt x="3007" y="354"/>
                      <a:pt x="2894" y="297"/>
                    </a:cubicBezTo>
                    <a:lnTo>
                      <a:pt x="2894" y="326"/>
                    </a:lnTo>
                    <a:cubicBezTo>
                      <a:pt x="2844" y="442"/>
                      <a:pt x="2725" y="523"/>
                      <a:pt x="2592" y="523"/>
                    </a:cubicBezTo>
                    <a:cubicBezTo>
                      <a:pt x="2554" y="523"/>
                      <a:pt x="2515" y="517"/>
                      <a:pt x="2476" y="503"/>
                    </a:cubicBezTo>
                    <a:cubicBezTo>
                      <a:pt x="2328" y="446"/>
                      <a:pt x="2243" y="241"/>
                      <a:pt x="2299" y="92"/>
                    </a:cubicBezTo>
                    <a:lnTo>
                      <a:pt x="2328" y="64"/>
                    </a:lnTo>
                    <a:cubicBezTo>
                      <a:pt x="2214" y="36"/>
                      <a:pt x="2094" y="0"/>
                      <a:pt x="197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41"/>
              <p:cNvSpPr/>
              <p:nvPr/>
            </p:nvSpPr>
            <p:spPr>
              <a:xfrm>
                <a:off x="5056613" y="2442148"/>
                <a:ext cx="85074" cy="80904"/>
              </a:xfrm>
              <a:custGeom>
                <a:avLst/>
                <a:gdLst/>
                <a:ahLst/>
                <a:cxnLst/>
                <a:rect l="l" t="t" r="r" b="b"/>
                <a:pathLst>
                  <a:path w="2448" h="2328" extrusionOk="0">
                    <a:moveTo>
                      <a:pt x="1238" y="57"/>
                    </a:moveTo>
                    <a:cubicBezTo>
                      <a:pt x="1769" y="57"/>
                      <a:pt x="2243" y="467"/>
                      <a:pt x="2299" y="998"/>
                    </a:cubicBezTo>
                    <a:cubicBezTo>
                      <a:pt x="2391" y="1620"/>
                      <a:pt x="1974" y="2179"/>
                      <a:pt x="1387" y="2271"/>
                    </a:cubicBezTo>
                    <a:lnTo>
                      <a:pt x="1238" y="2271"/>
                    </a:lnTo>
                    <a:cubicBezTo>
                      <a:pt x="679" y="2271"/>
                      <a:pt x="205" y="1854"/>
                      <a:pt x="149" y="1323"/>
                    </a:cubicBezTo>
                    <a:cubicBezTo>
                      <a:pt x="57" y="708"/>
                      <a:pt x="474" y="149"/>
                      <a:pt x="1090" y="57"/>
                    </a:cubicBezTo>
                    <a:close/>
                    <a:moveTo>
                      <a:pt x="1061" y="0"/>
                    </a:moveTo>
                    <a:cubicBezTo>
                      <a:pt x="446" y="85"/>
                      <a:pt x="0" y="679"/>
                      <a:pt x="92" y="1323"/>
                    </a:cubicBezTo>
                    <a:cubicBezTo>
                      <a:pt x="177" y="1882"/>
                      <a:pt x="651" y="2328"/>
                      <a:pt x="1238" y="2328"/>
                    </a:cubicBezTo>
                    <a:lnTo>
                      <a:pt x="1387" y="2328"/>
                    </a:lnTo>
                    <a:cubicBezTo>
                      <a:pt x="2002" y="2236"/>
                      <a:pt x="2448" y="1649"/>
                      <a:pt x="2356" y="998"/>
                    </a:cubicBezTo>
                    <a:cubicBezTo>
                      <a:pt x="2299" y="439"/>
                      <a:pt x="1797" y="0"/>
                      <a:pt x="123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 name="Google Shape;922;p41"/>
            <p:cNvGrpSpPr/>
            <p:nvPr/>
          </p:nvGrpSpPr>
          <p:grpSpPr>
            <a:xfrm>
              <a:off x="8150729" y="2571746"/>
              <a:ext cx="461359" cy="469107"/>
              <a:chOff x="5894466" y="2926705"/>
              <a:chExt cx="161078" cy="163789"/>
            </a:xfrm>
          </p:grpSpPr>
          <p:sp>
            <p:nvSpPr>
              <p:cNvPr id="923" name="Google Shape;923;p41"/>
              <p:cNvSpPr/>
              <p:nvPr/>
            </p:nvSpPr>
            <p:spPr>
              <a:xfrm>
                <a:off x="5894466" y="2926705"/>
                <a:ext cx="161078" cy="163789"/>
              </a:xfrm>
              <a:custGeom>
                <a:avLst/>
                <a:gdLst/>
                <a:ahLst/>
                <a:cxnLst/>
                <a:rect l="l" t="t" r="r" b="b"/>
                <a:pathLst>
                  <a:path w="4635" h="4713" extrusionOk="0">
                    <a:moveTo>
                      <a:pt x="2310" y="1165"/>
                    </a:moveTo>
                    <a:cubicBezTo>
                      <a:pt x="2893" y="1165"/>
                      <a:pt x="3403" y="1609"/>
                      <a:pt x="3481" y="2208"/>
                    </a:cubicBezTo>
                    <a:cubicBezTo>
                      <a:pt x="3573" y="2859"/>
                      <a:pt x="3128" y="3446"/>
                      <a:pt x="2477" y="3566"/>
                    </a:cubicBezTo>
                    <a:cubicBezTo>
                      <a:pt x="2426" y="3573"/>
                      <a:pt x="2375" y="3576"/>
                      <a:pt x="2325" y="3576"/>
                    </a:cubicBezTo>
                    <a:cubicBezTo>
                      <a:pt x="1742" y="3576"/>
                      <a:pt x="1232" y="3133"/>
                      <a:pt x="1154" y="2534"/>
                    </a:cubicBezTo>
                    <a:cubicBezTo>
                      <a:pt x="1062" y="1883"/>
                      <a:pt x="1507" y="1267"/>
                      <a:pt x="2158" y="1175"/>
                    </a:cubicBezTo>
                    <a:cubicBezTo>
                      <a:pt x="2209" y="1169"/>
                      <a:pt x="2260" y="1165"/>
                      <a:pt x="2310" y="1165"/>
                    </a:cubicBezTo>
                    <a:close/>
                    <a:moveTo>
                      <a:pt x="2392" y="1"/>
                    </a:moveTo>
                    <a:lnTo>
                      <a:pt x="2392" y="58"/>
                    </a:lnTo>
                    <a:cubicBezTo>
                      <a:pt x="2420" y="263"/>
                      <a:pt x="2272" y="468"/>
                      <a:pt x="2066" y="496"/>
                    </a:cubicBezTo>
                    <a:cubicBezTo>
                      <a:pt x="2046" y="500"/>
                      <a:pt x="2026" y="501"/>
                      <a:pt x="2007" y="501"/>
                    </a:cubicBezTo>
                    <a:cubicBezTo>
                      <a:pt x="1828" y="501"/>
                      <a:pt x="1682" y="359"/>
                      <a:pt x="1656" y="142"/>
                    </a:cubicBezTo>
                    <a:cubicBezTo>
                      <a:pt x="1628" y="142"/>
                      <a:pt x="1628" y="114"/>
                      <a:pt x="1628" y="114"/>
                    </a:cubicBezTo>
                    <a:cubicBezTo>
                      <a:pt x="1507" y="142"/>
                      <a:pt x="1359" y="206"/>
                      <a:pt x="1210" y="291"/>
                    </a:cubicBezTo>
                    <a:cubicBezTo>
                      <a:pt x="1239" y="291"/>
                      <a:pt x="1239" y="291"/>
                      <a:pt x="1239" y="319"/>
                    </a:cubicBezTo>
                    <a:cubicBezTo>
                      <a:pt x="1387" y="496"/>
                      <a:pt x="1359" y="737"/>
                      <a:pt x="1182" y="850"/>
                    </a:cubicBezTo>
                    <a:cubicBezTo>
                      <a:pt x="1105" y="914"/>
                      <a:pt x="1017" y="946"/>
                      <a:pt x="933" y="946"/>
                    </a:cubicBezTo>
                    <a:cubicBezTo>
                      <a:pt x="823" y="946"/>
                      <a:pt x="719" y="893"/>
                      <a:pt x="651" y="793"/>
                    </a:cubicBezTo>
                    <a:lnTo>
                      <a:pt x="623" y="765"/>
                    </a:lnTo>
                    <a:cubicBezTo>
                      <a:pt x="531" y="850"/>
                      <a:pt x="418" y="998"/>
                      <a:pt x="354" y="1119"/>
                    </a:cubicBezTo>
                    <a:lnTo>
                      <a:pt x="390" y="1119"/>
                    </a:lnTo>
                    <a:cubicBezTo>
                      <a:pt x="595" y="1204"/>
                      <a:pt x="680" y="1444"/>
                      <a:pt x="595" y="1649"/>
                    </a:cubicBezTo>
                    <a:cubicBezTo>
                      <a:pt x="546" y="1784"/>
                      <a:pt x="399" y="1886"/>
                      <a:pt x="241" y="1886"/>
                    </a:cubicBezTo>
                    <a:cubicBezTo>
                      <a:pt x="192" y="1886"/>
                      <a:pt x="141" y="1876"/>
                      <a:pt x="93" y="1854"/>
                    </a:cubicBezTo>
                    <a:lnTo>
                      <a:pt x="64" y="1826"/>
                    </a:lnTo>
                    <a:cubicBezTo>
                      <a:pt x="36" y="1975"/>
                      <a:pt x="1" y="2123"/>
                      <a:pt x="1" y="2265"/>
                    </a:cubicBezTo>
                    <a:lnTo>
                      <a:pt x="36" y="2265"/>
                    </a:lnTo>
                    <a:cubicBezTo>
                      <a:pt x="55" y="2262"/>
                      <a:pt x="74" y="2261"/>
                      <a:pt x="92" y="2261"/>
                    </a:cubicBezTo>
                    <a:cubicBezTo>
                      <a:pt x="298" y="2261"/>
                      <a:pt x="449" y="2402"/>
                      <a:pt x="475" y="2590"/>
                    </a:cubicBezTo>
                    <a:cubicBezTo>
                      <a:pt x="503" y="2831"/>
                      <a:pt x="354" y="3008"/>
                      <a:pt x="149" y="3036"/>
                    </a:cubicBezTo>
                    <a:lnTo>
                      <a:pt x="93" y="3036"/>
                    </a:lnTo>
                    <a:cubicBezTo>
                      <a:pt x="149" y="3184"/>
                      <a:pt x="213" y="3326"/>
                      <a:pt x="269" y="3474"/>
                    </a:cubicBezTo>
                    <a:cubicBezTo>
                      <a:pt x="269" y="3446"/>
                      <a:pt x="298" y="3446"/>
                      <a:pt x="298" y="3446"/>
                    </a:cubicBezTo>
                    <a:cubicBezTo>
                      <a:pt x="375" y="3381"/>
                      <a:pt x="462" y="3350"/>
                      <a:pt x="549" y="3350"/>
                    </a:cubicBezTo>
                    <a:cubicBezTo>
                      <a:pt x="662" y="3350"/>
                      <a:pt x="773" y="3403"/>
                      <a:pt x="857" y="3503"/>
                    </a:cubicBezTo>
                    <a:cubicBezTo>
                      <a:pt x="977" y="3680"/>
                      <a:pt x="949" y="3920"/>
                      <a:pt x="772" y="4033"/>
                    </a:cubicBezTo>
                    <a:cubicBezTo>
                      <a:pt x="772" y="4069"/>
                      <a:pt x="743" y="4069"/>
                      <a:pt x="743" y="4097"/>
                    </a:cubicBezTo>
                    <a:cubicBezTo>
                      <a:pt x="828" y="4182"/>
                      <a:pt x="977" y="4274"/>
                      <a:pt x="1097" y="4359"/>
                    </a:cubicBezTo>
                    <a:cubicBezTo>
                      <a:pt x="1097" y="4359"/>
                      <a:pt x="1097" y="4330"/>
                      <a:pt x="1125" y="4302"/>
                    </a:cubicBezTo>
                    <a:cubicBezTo>
                      <a:pt x="1169" y="4167"/>
                      <a:pt x="1315" y="4065"/>
                      <a:pt x="1460" y="4065"/>
                    </a:cubicBezTo>
                    <a:cubicBezTo>
                      <a:pt x="1505" y="4065"/>
                      <a:pt x="1550" y="4075"/>
                      <a:pt x="1592" y="4097"/>
                    </a:cubicBezTo>
                    <a:cubicBezTo>
                      <a:pt x="1805" y="4182"/>
                      <a:pt x="1889" y="4387"/>
                      <a:pt x="1833" y="4599"/>
                    </a:cubicBezTo>
                    <a:cubicBezTo>
                      <a:pt x="1805" y="4628"/>
                      <a:pt x="1805" y="4656"/>
                      <a:pt x="1805" y="4656"/>
                    </a:cubicBezTo>
                    <a:cubicBezTo>
                      <a:pt x="1946" y="4684"/>
                      <a:pt x="2095" y="4712"/>
                      <a:pt x="2243" y="4712"/>
                    </a:cubicBezTo>
                    <a:lnTo>
                      <a:pt x="2243" y="4656"/>
                    </a:lnTo>
                    <a:cubicBezTo>
                      <a:pt x="2215" y="4451"/>
                      <a:pt x="2363" y="4246"/>
                      <a:pt x="2569" y="4210"/>
                    </a:cubicBezTo>
                    <a:cubicBezTo>
                      <a:pt x="2585" y="4208"/>
                      <a:pt x="2602" y="4207"/>
                      <a:pt x="2618" y="4207"/>
                    </a:cubicBezTo>
                    <a:cubicBezTo>
                      <a:pt x="2802" y="4207"/>
                      <a:pt x="2953" y="4350"/>
                      <a:pt x="2979" y="4564"/>
                    </a:cubicBezTo>
                    <a:cubicBezTo>
                      <a:pt x="3007" y="4564"/>
                      <a:pt x="3007" y="4599"/>
                      <a:pt x="2979" y="4628"/>
                    </a:cubicBezTo>
                    <a:cubicBezTo>
                      <a:pt x="3156" y="4564"/>
                      <a:pt x="3276" y="4507"/>
                      <a:pt x="3425" y="4451"/>
                    </a:cubicBezTo>
                    <a:cubicBezTo>
                      <a:pt x="3396" y="4422"/>
                      <a:pt x="3396" y="4422"/>
                      <a:pt x="3396" y="4387"/>
                    </a:cubicBezTo>
                    <a:cubicBezTo>
                      <a:pt x="3248" y="4210"/>
                      <a:pt x="3276" y="3977"/>
                      <a:pt x="3453" y="3856"/>
                    </a:cubicBezTo>
                    <a:cubicBezTo>
                      <a:pt x="3529" y="3796"/>
                      <a:pt x="3615" y="3766"/>
                      <a:pt x="3698" y="3766"/>
                    </a:cubicBezTo>
                    <a:cubicBezTo>
                      <a:pt x="3809" y="3766"/>
                      <a:pt x="3915" y="3819"/>
                      <a:pt x="3984" y="3920"/>
                    </a:cubicBezTo>
                    <a:cubicBezTo>
                      <a:pt x="4012" y="3948"/>
                      <a:pt x="4012" y="3948"/>
                      <a:pt x="4012" y="3977"/>
                    </a:cubicBezTo>
                    <a:cubicBezTo>
                      <a:pt x="4132" y="3856"/>
                      <a:pt x="4217" y="3743"/>
                      <a:pt x="4309" y="3595"/>
                    </a:cubicBezTo>
                    <a:lnTo>
                      <a:pt x="4245" y="3595"/>
                    </a:lnTo>
                    <a:cubicBezTo>
                      <a:pt x="4040" y="3503"/>
                      <a:pt x="3955" y="3269"/>
                      <a:pt x="4040" y="3064"/>
                    </a:cubicBezTo>
                    <a:cubicBezTo>
                      <a:pt x="4089" y="2929"/>
                      <a:pt x="4236" y="2827"/>
                      <a:pt x="4394" y="2827"/>
                    </a:cubicBezTo>
                    <a:cubicBezTo>
                      <a:pt x="4443" y="2827"/>
                      <a:pt x="4494" y="2837"/>
                      <a:pt x="4542" y="2859"/>
                    </a:cubicBezTo>
                    <a:lnTo>
                      <a:pt x="4571" y="2887"/>
                    </a:lnTo>
                    <a:cubicBezTo>
                      <a:pt x="4599" y="2739"/>
                      <a:pt x="4634" y="2590"/>
                      <a:pt x="4634" y="2413"/>
                    </a:cubicBezTo>
                    <a:lnTo>
                      <a:pt x="4634" y="2413"/>
                    </a:lnTo>
                    <a:cubicBezTo>
                      <a:pt x="4634" y="2442"/>
                      <a:pt x="4599" y="2442"/>
                      <a:pt x="4599" y="2442"/>
                    </a:cubicBezTo>
                    <a:cubicBezTo>
                      <a:pt x="4576" y="2445"/>
                      <a:pt x="4553" y="2447"/>
                      <a:pt x="4531" y="2447"/>
                    </a:cubicBezTo>
                    <a:cubicBezTo>
                      <a:pt x="4332" y="2447"/>
                      <a:pt x="4186" y="2308"/>
                      <a:pt x="4160" y="2123"/>
                    </a:cubicBezTo>
                    <a:cubicBezTo>
                      <a:pt x="4132" y="1883"/>
                      <a:pt x="4281" y="1706"/>
                      <a:pt x="4486" y="1678"/>
                    </a:cubicBezTo>
                    <a:lnTo>
                      <a:pt x="4542" y="1678"/>
                    </a:lnTo>
                    <a:cubicBezTo>
                      <a:pt x="4486" y="1529"/>
                      <a:pt x="4422" y="1380"/>
                      <a:pt x="4366" y="1239"/>
                    </a:cubicBezTo>
                    <a:lnTo>
                      <a:pt x="4337" y="1267"/>
                    </a:lnTo>
                    <a:cubicBezTo>
                      <a:pt x="4262" y="1330"/>
                      <a:pt x="4177" y="1360"/>
                      <a:pt x="4092" y="1360"/>
                    </a:cubicBezTo>
                    <a:cubicBezTo>
                      <a:pt x="3977" y="1360"/>
                      <a:pt x="3864" y="1305"/>
                      <a:pt x="3778" y="1204"/>
                    </a:cubicBezTo>
                    <a:cubicBezTo>
                      <a:pt x="3658" y="1027"/>
                      <a:pt x="3686" y="793"/>
                      <a:pt x="3863" y="645"/>
                    </a:cubicBezTo>
                    <a:lnTo>
                      <a:pt x="3892" y="645"/>
                    </a:lnTo>
                    <a:cubicBezTo>
                      <a:pt x="3778" y="531"/>
                      <a:pt x="3658" y="440"/>
                      <a:pt x="3538" y="355"/>
                    </a:cubicBezTo>
                    <a:cubicBezTo>
                      <a:pt x="3538" y="383"/>
                      <a:pt x="3538" y="383"/>
                      <a:pt x="3510" y="411"/>
                    </a:cubicBezTo>
                    <a:cubicBezTo>
                      <a:pt x="3466" y="546"/>
                      <a:pt x="3320" y="648"/>
                      <a:pt x="3159" y="648"/>
                    </a:cubicBezTo>
                    <a:cubicBezTo>
                      <a:pt x="3109" y="648"/>
                      <a:pt x="3058" y="638"/>
                      <a:pt x="3007" y="616"/>
                    </a:cubicBezTo>
                    <a:cubicBezTo>
                      <a:pt x="2830" y="531"/>
                      <a:pt x="2745" y="291"/>
                      <a:pt x="2802" y="114"/>
                    </a:cubicBezTo>
                    <a:cubicBezTo>
                      <a:pt x="2830" y="86"/>
                      <a:pt x="2830" y="86"/>
                      <a:pt x="2830" y="58"/>
                    </a:cubicBezTo>
                    <a:cubicBezTo>
                      <a:pt x="2689" y="29"/>
                      <a:pt x="2540" y="29"/>
                      <a:pt x="239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41"/>
              <p:cNvSpPr/>
              <p:nvPr/>
            </p:nvSpPr>
            <p:spPr>
              <a:xfrm>
                <a:off x="5923241" y="2959407"/>
                <a:ext cx="103528" cy="98384"/>
              </a:xfrm>
              <a:custGeom>
                <a:avLst/>
                <a:gdLst/>
                <a:ahLst/>
                <a:cxnLst/>
                <a:rect l="l" t="t" r="r" b="b"/>
                <a:pathLst>
                  <a:path w="2979" h="2831" extrusionOk="0">
                    <a:moveTo>
                      <a:pt x="1507" y="57"/>
                    </a:moveTo>
                    <a:cubicBezTo>
                      <a:pt x="2151" y="57"/>
                      <a:pt x="2710" y="560"/>
                      <a:pt x="2802" y="1239"/>
                    </a:cubicBezTo>
                    <a:cubicBezTo>
                      <a:pt x="2922" y="1975"/>
                      <a:pt x="2391" y="2682"/>
                      <a:pt x="1684" y="2774"/>
                    </a:cubicBezTo>
                    <a:lnTo>
                      <a:pt x="1472" y="2774"/>
                    </a:lnTo>
                    <a:cubicBezTo>
                      <a:pt x="828" y="2774"/>
                      <a:pt x="269" y="2272"/>
                      <a:pt x="177" y="1621"/>
                    </a:cubicBezTo>
                    <a:cubicBezTo>
                      <a:pt x="57" y="857"/>
                      <a:pt x="588" y="178"/>
                      <a:pt x="1295" y="86"/>
                    </a:cubicBezTo>
                    <a:cubicBezTo>
                      <a:pt x="1359" y="57"/>
                      <a:pt x="1415" y="57"/>
                      <a:pt x="1507" y="57"/>
                    </a:cubicBezTo>
                    <a:close/>
                    <a:moveTo>
                      <a:pt x="1507" y="1"/>
                    </a:moveTo>
                    <a:cubicBezTo>
                      <a:pt x="1415" y="1"/>
                      <a:pt x="1359" y="1"/>
                      <a:pt x="1295" y="29"/>
                    </a:cubicBezTo>
                    <a:cubicBezTo>
                      <a:pt x="531" y="121"/>
                      <a:pt x="0" y="857"/>
                      <a:pt x="121" y="1621"/>
                    </a:cubicBezTo>
                    <a:cubicBezTo>
                      <a:pt x="206" y="2328"/>
                      <a:pt x="800" y="2831"/>
                      <a:pt x="1472" y="2831"/>
                    </a:cubicBezTo>
                    <a:lnTo>
                      <a:pt x="1684" y="2831"/>
                    </a:lnTo>
                    <a:cubicBezTo>
                      <a:pt x="2448" y="2710"/>
                      <a:pt x="2979" y="2003"/>
                      <a:pt x="2858" y="1239"/>
                    </a:cubicBezTo>
                    <a:cubicBezTo>
                      <a:pt x="2773" y="531"/>
                      <a:pt x="2179" y="1"/>
                      <a:pt x="150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 name="Google Shape;925;p41"/>
            <p:cNvGrpSpPr/>
            <p:nvPr/>
          </p:nvGrpSpPr>
          <p:grpSpPr>
            <a:xfrm>
              <a:off x="7790216" y="1173355"/>
              <a:ext cx="522575" cy="528230"/>
              <a:chOff x="5695820" y="2175629"/>
              <a:chExt cx="182451" cy="184432"/>
            </a:xfrm>
          </p:grpSpPr>
          <p:sp>
            <p:nvSpPr>
              <p:cNvPr id="926" name="Google Shape;926;p41"/>
              <p:cNvSpPr/>
              <p:nvPr/>
            </p:nvSpPr>
            <p:spPr>
              <a:xfrm>
                <a:off x="5695820" y="2175629"/>
                <a:ext cx="182451" cy="184432"/>
              </a:xfrm>
              <a:custGeom>
                <a:avLst/>
                <a:gdLst/>
                <a:ahLst/>
                <a:cxnLst/>
                <a:rect l="l" t="t" r="r" b="b"/>
                <a:pathLst>
                  <a:path w="5250" h="5307" extrusionOk="0">
                    <a:moveTo>
                      <a:pt x="2625" y="828"/>
                    </a:moveTo>
                    <a:cubicBezTo>
                      <a:pt x="3594" y="828"/>
                      <a:pt x="4394" y="1628"/>
                      <a:pt x="4394" y="2625"/>
                    </a:cubicBezTo>
                    <a:cubicBezTo>
                      <a:pt x="4422" y="3630"/>
                      <a:pt x="3630" y="4458"/>
                      <a:pt x="2625" y="4458"/>
                    </a:cubicBezTo>
                    <a:cubicBezTo>
                      <a:pt x="1649" y="4458"/>
                      <a:pt x="857" y="3658"/>
                      <a:pt x="857" y="2654"/>
                    </a:cubicBezTo>
                    <a:cubicBezTo>
                      <a:pt x="828" y="1656"/>
                      <a:pt x="1621" y="857"/>
                      <a:pt x="2625" y="828"/>
                    </a:cubicBezTo>
                    <a:close/>
                    <a:moveTo>
                      <a:pt x="2179" y="1"/>
                    </a:moveTo>
                    <a:cubicBezTo>
                      <a:pt x="2003" y="36"/>
                      <a:pt x="1861" y="64"/>
                      <a:pt x="1684" y="121"/>
                    </a:cubicBezTo>
                    <a:cubicBezTo>
                      <a:pt x="1713" y="149"/>
                      <a:pt x="1713" y="149"/>
                      <a:pt x="1713" y="178"/>
                    </a:cubicBezTo>
                    <a:cubicBezTo>
                      <a:pt x="1826" y="390"/>
                      <a:pt x="1769" y="652"/>
                      <a:pt x="1564" y="772"/>
                    </a:cubicBezTo>
                    <a:cubicBezTo>
                      <a:pt x="1494" y="810"/>
                      <a:pt x="1417" y="829"/>
                      <a:pt x="1341" y="829"/>
                    </a:cubicBezTo>
                    <a:cubicBezTo>
                      <a:pt x="1194" y="829"/>
                      <a:pt x="1051" y="759"/>
                      <a:pt x="977" y="623"/>
                    </a:cubicBezTo>
                    <a:cubicBezTo>
                      <a:pt x="941" y="595"/>
                      <a:pt x="941" y="595"/>
                      <a:pt x="941" y="567"/>
                    </a:cubicBezTo>
                    <a:cubicBezTo>
                      <a:pt x="800" y="680"/>
                      <a:pt x="680" y="800"/>
                      <a:pt x="588" y="949"/>
                    </a:cubicBezTo>
                    <a:cubicBezTo>
                      <a:pt x="588" y="949"/>
                      <a:pt x="623" y="949"/>
                      <a:pt x="623" y="977"/>
                    </a:cubicBezTo>
                    <a:cubicBezTo>
                      <a:pt x="828" y="1097"/>
                      <a:pt x="913" y="1359"/>
                      <a:pt x="800" y="1564"/>
                    </a:cubicBezTo>
                    <a:cubicBezTo>
                      <a:pt x="716" y="1707"/>
                      <a:pt x="561" y="1795"/>
                      <a:pt x="396" y="1795"/>
                    </a:cubicBezTo>
                    <a:cubicBezTo>
                      <a:pt x="323" y="1795"/>
                      <a:pt x="249" y="1778"/>
                      <a:pt x="177" y="1741"/>
                    </a:cubicBezTo>
                    <a:cubicBezTo>
                      <a:pt x="177" y="1713"/>
                      <a:pt x="149" y="1713"/>
                      <a:pt x="149" y="1713"/>
                    </a:cubicBezTo>
                    <a:cubicBezTo>
                      <a:pt x="93" y="1861"/>
                      <a:pt x="29" y="2038"/>
                      <a:pt x="1" y="2215"/>
                    </a:cubicBezTo>
                    <a:lnTo>
                      <a:pt x="57" y="2215"/>
                    </a:lnTo>
                    <a:cubicBezTo>
                      <a:pt x="298" y="2215"/>
                      <a:pt x="503" y="2392"/>
                      <a:pt x="503" y="2654"/>
                    </a:cubicBezTo>
                    <a:cubicBezTo>
                      <a:pt x="503" y="2894"/>
                      <a:pt x="326" y="3099"/>
                      <a:pt x="57" y="3099"/>
                    </a:cubicBezTo>
                    <a:lnTo>
                      <a:pt x="1" y="3099"/>
                    </a:lnTo>
                    <a:cubicBezTo>
                      <a:pt x="29" y="3276"/>
                      <a:pt x="93" y="3425"/>
                      <a:pt x="149" y="3602"/>
                    </a:cubicBezTo>
                    <a:cubicBezTo>
                      <a:pt x="149" y="3602"/>
                      <a:pt x="177" y="3573"/>
                      <a:pt x="206" y="3573"/>
                    </a:cubicBezTo>
                    <a:cubicBezTo>
                      <a:pt x="277" y="3522"/>
                      <a:pt x="356" y="3498"/>
                      <a:pt x="434" y="3498"/>
                    </a:cubicBezTo>
                    <a:cubicBezTo>
                      <a:pt x="580" y="3498"/>
                      <a:pt x="721" y="3581"/>
                      <a:pt x="800" y="3715"/>
                    </a:cubicBezTo>
                    <a:cubicBezTo>
                      <a:pt x="913" y="3927"/>
                      <a:pt x="857" y="4189"/>
                      <a:pt x="651" y="4337"/>
                    </a:cubicBezTo>
                    <a:cubicBezTo>
                      <a:pt x="623" y="4337"/>
                      <a:pt x="588" y="4337"/>
                      <a:pt x="559" y="4366"/>
                    </a:cubicBezTo>
                    <a:cubicBezTo>
                      <a:pt x="680" y="4486"/>
                      <a:pt x="800" y="4634"/>
                      <a:pt x="941" y="4719"/>
                    </a:cubicBezTo>
                    <a:cubicBezTo>
                      <a:pt x="941" y="4719"/>
                      <a:pt x="977" y="4691"/>
                      <a:pt x="977" y="4663"/>
                    </a:cubicBezTo>
                    <a:cubicBezTo>
                      <a:pt x="1052" y="4527"/>
                      <a:pt x="1194" y="4454"/>
                      <a:pt x="1341" y="4454"/>
                    </a:cubicBezTo>
                    <a:cubicBezTo>
                      <a:pt x="1417" y="4454"/>
                      <a:pt x="1494" y="4473"/>
                      <a:pt x="1564" y="4514"/>
                    </a:cubicBezTo>
                    <a:cubicBezTo>
                      <a:pt x="1769" y="4634"/>
                      <a:pt x="1861" y="4896"/>
                      <a:pt x="1741" y="5101"/>
                    </a:cubicBezTo>
                    <a:cubicBezTo>
                      <a:pt x="1713" y="5130"/>
                      <a:pt x="1713" y="5130"/>
                      <a:pt x="1684" y="5165"/>
                    </a:cubicBezTo>
                    <a:cubicBezTo>
                      <a:pt x="1861" y="5222"/>
                      <a:pt x="2038" y="5278"/>
                      <a:pt x="2215" y="5306"/>
                    </a:cubicBezTo>
                    <a:cubicBezTo>
                      <a:pt x="2215" y="5278"/>
                      <a:pt x="2179" y="5250"/>
                      <a:pt x="2179" y="5222"/>
                    </a:cubicBezTo>
                    <a:cubicBezTo>
                      <a:pt x="2179" y="4988"/>
                      <a:pt x="2392" y="4776"/>
                      <a:pt x="2625" y="4776"/>
                    </a:cubicBezTo>
                    <a:cubicBezTo>
                      <a:pt x="2859" y="4776"/>
                      <a:pt x="3064" y="4988"/>
                      <a:pt x="3064" y="5222"/>
                    </a:cubicBezTo>
                    <a:lnTo>
                      <a:pt x="3064" y="5306"/>
                    </a:lnTo>
                    <a:cubicBezTo>
                      <a:pt x="3241" y="5278"/>
                      <a:pt x="3417" y="5222"/>
                      <a:pt x="3566" y="5165"/>
                    </a:cubicBezTo>
                    <a:cubicBezTo>
                      <a:pt x="3566" y="5130"/>
                      <a:pt x="3538" y="5130"/>
                      <a:pt x="3538" y="5101"/>
                    </a:cubicBezTo>
                    <a:cubicBezTo>
                      <a:pt x="3417" y="4896"/>
                      <a:pt x="3481" y="4599"/>
                      <a:pt x="3686" y="4486"/>
                    </a:cubicBezTo>
                    <a:cubicBezTo>
                      <a:pt x="3758" y="4444"/>
                      <a:pt x="3836" y="4424"/>
                      <a:pt x="3914" y="4424"/>
                    </a:cubicBezTo>
                    <a:cubicBezTo>
                      <a:pt x="4059" y="4424"/>
                      <a:pt x="4200" y="4496"/>
                      <a:pt x="4273" y="4634"/>
                    </a:cubicBezTo>
                    <a:cubicBezTo>
                      <a:pt x="4302" y="4663"/>
                      <a:pt x="4302" y="4691"/>
                      <a:pt x="4302" y="4719"/>
                    </a:cubicBezTo>
                    <a:cubicBezTo>
                      <a:pt x="4450" y="4599"/>
                      <a:pt x="4571" y="4458"/>
                      <a:pt x="4691" y="4337"/>
                    </a:cubicBezTo>
                    <a:cubicBezTo>
                      <a:pt x="4655" y="4309"/>
                      <a:pt x="4655" y="4309"/>
                      <a:pt x="4627" y="4309"/>
                    </a:cubicBezTo>
                    <a:cubicBezTo>
                      <a:pt x="4422" y="4189"/>
                      <a:pt x="4337" y="3927"/>
                      <a:pt x="4450" y="3686"/>
                    </a:cubicBezTo>
                    <a:cubicBezTo>
                      <a:pt x="4530" y="3551"/>
                      <a:pt x="4670" y="3480"/>
                      <a:pt x="4826" y="3480"/>
                    </a:cubicBezTo>
                    <a:cubicBezTo>
                      <a:pt x="4907" y="3480"/>
                      <a:pt x="4991" y="3499"/>
                      <a:pt x="5073" y="3538"/>
                    </a:cubicBezTo>
                    <a:cubicBezTo>
                      <a:pt x="5073" y="3538"/>
                      <a:pt x="5101" y="3538"/>
                      <a:pt x="5101" y="3573"/>
                    </a:cubicBezTo>
                    <a:cubicBezTo>
                      <a:pt x="5158" y="3396"/>
                      <a:pt x="5221" y="3220"/>
                      <a:pt x="5250" y="3043"/>
                    </a:cubicBezTo>
                    <a:lnTo>
                      <a:pt x="5250" y="3043"/>
                    </a:lnTo>
                    <a:cubicBezTo>
                      <a:pt x="5221" y="3071"/>
                      <a:pt x="5221" y="3071"/>
                      <a:pt x="5186" y="3071"/>
                    </a:cubicBezTo>
                    <a:cubicBezTo>
                      <a:pt x="4953" y="3071"/>
                      <a:pt x="4747" y="2866"/>
                      <a:pt x="4747" y="2625"/>
                    </a:cubicBezTo>
                    <a:cubicBezTo>
                      <a:pt x="4747" y="2364"/>
                      <a:pt x="4924" y="2187"/>
                      <a:pt x="5186" y="2187"/>
                    </a:cubicBezTo>
                    <a:lnTo>
                      <a:pt x="5250" y="2187"/>
                    </a:lnTo>
                    <a:cubicBezTo>
                      <a:pt x="5221" y="2010"/>
                      <a:pt x="5158" y="1833"/>
                      <a:pt x="5101" y="1684"/>
                    </a:cubicBezTo>
                    <a:cubicBezTo>
                      <a:pt x="5073" y="1684"/>
                      <a:pt x="5073" y="1684"/>
                      <a:pt x="5045" y="1713"/>
                    </a:cubicBezTo>
                    <a:cubicBezTo>
                      <a:pt x="4974" y="1753"/>
                      <a:pt x="4899" y="1772"/>
                      <a:pt x="4824" y="1772"/>
                    </a:cubicBezTo>
                    <a:cubicBezTo>
                      <a:pt x="4675" y="1772"/>
                      <a:pt x="4531" y="1692"/>
                      <a:pt x="4450" y="1536"/>
                    </a:cubicBezTo>
                    <a:cubicBezTo>
                      <a:pt x="4337" y="1331"/>
                      <a:pt x="4394" y="1062"/>
                      <a:pt x="4599" y="949"/>
                    </a:cubicBezTo>
                    <a:cubicBezTo>
                      <a:pt x="4627" y="920"/>
                      <a:pt x="4655" y="920"/>
                      <a:pt x="4655" y="920"/>
                    </a:cubicBezTo>
                    <a:cubicBezTo>
                      <a:pt x="4542" y="772"/>
                      <a:pt x="4422" y="652"/>
                      <a:pt x="4302" y="567"/>
                    </a:cubicBezTo>
                    <a:cubicBezTo>
                      <a:pt x="4273" y="567"/>
                      <a:pt x="4273" y="595"/>
                      <a:pt x="4273" y="595"/>
                    </a:cubicBezTo>
                    <a:cubicBezTo>
                      <a:pt x="4195" y="738"/>
                      <a:pt x="4040" y="822"/>
                      <a:pt x="3885" y="822"/>
                    </a:cubicBezTo>
                    <a:cubicBezTo>
                      <a:pt x="3817" y="822"/>
                      <a:pt x="3749" y="806"/>
                      <a:pt x="3686" y="772"/>
                    </a:cubicBezTo>
                    <a:cubicBezTo>
                      <a:pt x="3481" y="652"/>
                      <a:pt x="3389" y="390"/>
                      <a:pt x="3509" y="149"/>
                    </a:cubicBezTo>
                    <a:lnTo>
                      <a:pt x="3538" y="121"/>
                    </a:lnTo>
                    <a:cubicBezTo>
                      <a:pt x="3389" y="64"/>
                      <a:pt x="3212" y="1"/>
                      <a:pt x="3035" y="1"/>
                    </a:cubicBezTo>
                    <a:lnTo>
                      <a:pt x="3064" y="36"/>
                    </a:lnTo>
                    <a:cubicBezTo>
                      <a:pt x="3064" y="270"/>
                      <a:pt x="2859" y="475"/>
                      <a:pt x="2625" y="475"/>
                    </a:cubicBezTo>
                    <a:cubicBezTo>
                      <a:pt x="2392" y="475"/>
                      <a:pt x="2179" y="298"/>
                      <a:pt x="2179" y="36"/>
                    </a:cubicBezTo>
                    <a:lnTo>
                      <a:pt x="217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41"/>
              <p:cNvSpPr/>
              <p:nvPr/>
            </p:nvSpPr>
            <p:spPr>
              <a:xfrm>
                <a:off x="5710068" y="2196342"/>
                <a:ext cx="154927" cy="142937"/>
              </a:xfrm>
              <a:custGeom>
                <a:avLst/>
                <a:gdLst/>
                <a:ahLst/>
                <a:cxnLst/>
                <a:rect l="l" t="t" r="r" b="b"/>
                <a:pathLst>
                  <a:path w="4458" h="4113" extrusionOk="0">
                    <a:moveTo>
                      <a:pt x="2208" y="669"/>
                    </a:moveTo>
                    <a:cubicBezTo>
                      <a:pt x="2309" y="669"/>
                      <a:pt x="2411" y="681"/>
                      <a:pt x="2512" y="706"/>
                    </a:cubicBezTo>
                    <a:cubicBezTo>
                      <a:pt x="3248" y="883"/>
                      <a:pt x="3715" y="1619"/>
                      <a:pt x="3538" y="2355"/>
                    </a:cubicBezTo>
                    <a:cubicBezTo>
                      <a:pt x="3386" y="2986"/>
                      <a:pt x="2823" y="3425"/>
                      <a:pt x="2219" y="3425"/>
                    </a:cubicBezTo>
                    <a:cubicBezTo>
                      <a:pt x="2119" y="3425"/>
                      <a:pt x="2018" y="3413"/>
                      <a:pt x="1918" y="3388"/>
                    </a:cubicBezTo>
                    <a:cubicBezTo>
                      <a:pt x="1182" y="3239"/>
                      <a:pt x="708" y="2475"/>
                      <a:pt x="885" y="1739"/>
                    </a:cubicBezTo>
                    <a:cubicBezTo>
                      <a:pt x="1037" y="1103"/>
                      <a:pt x="1604" y="669"/>
                      <a:pt x="2208" y="669"/>
                    </a:cubicBezTo>
                    <a:close/>
                    <a:moveTo>
                      <a:pt x="2228" y="1"/>
                    </a:moveTo>
                    <a:cubicBezTo>
                      <a:pt x="1302" y="1"/>
                      <a:pt x="466" y="655"/>
                      <a:pt x="241" y="1591"/>
                    </a:cubicBezTo>
                    <a:cubicBezTo>
                      <a:pt x="1" y="2708"/>
                      <a:pt x="680" y="3798"/>
                      <a:pt x="1741" y="4067"/>
                    </a:cubicBezTo>
                    <a:cubicBezTo>
                      <a:pt x="1885" y="4098"/>
                      <a:pt x="2030" y="4113"/>
                      <a:pt x="2173" y="4113"/>
                    </a:cubicBezTo>
                    <a:cubicBezTo>
                      <a:pt x="3106" y="4113"/>
                      <a:pt x="3962" y="3473"/>
                      <a:pt x="4189" y="2503"/>
                    </a:cubicBezTo>
                    <a:cubicBezTo>
                      <a:pt x="4458" y="1414"/>
                      <a:pt x="3750" y="289"/>
                      <a:pt x="2689" y="56"/>
                    </a:cubicBezTo>
                    <a:cubicBezTo>
                      <a:pt x="2534" y="19"/>
                      <a:pt x="2380" y="1"/>
                      <a:pt x="2228"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41"/>
              <p:cNvSpPr/>
              <p:nvPr/>
            </p:nvSpPr>
            <p:spPr>
              <a:xfrm>
                <a:off x="5724595" y="2209548"/>
                <a:ext cx="124935" cy="115830"/>
              </a:xfrm>
              <a:custGeom>
                <a:avLst/>
                <a:gdLst/>
                <a:ahLst/>
                <a:cxnLst/>
                <a:rect l="l" t="t" r="r" b="b"/>
                <a:pathLst>
                  <a:path w="3595" h="3333" extrusionOk="0">
                    <a:moveTo>
                      <a:pt x="1797" y="58"/>
                    </a:moveTo>
                    <a:cubicBezTo>
                      <a:pt x="1917" y="58"/>
                      <a:pt x="2031" y="86"/>
                      <a:pt x="2151" y="121"/>
                    </a:cubicBezTo>
                    <a:cubicBezTo>
                      <a:pt x="3007" y="298"/>
                      <a:pt x="3537" y="1182"/>
                      <a:pt x="3332" y="2031"/>
                    </a:cubicBezTo>
                    <a:cubicBezTo>
                      <a:pt x="3155" y="2739"/>
                      <a:pt x="2505" y="3269"/>
                      <a:pt x="1797" y="3269"/>
                    </a:cubicBezTo>
                    <a:cubicBezTo>
                      <a:pt x="1677" y="3269"/>
                      <a:pt x="1564" y="3241"/>
                      <a:pt x="1443" y="3213"/>
                    </a:cubicBezTo>
                    <a:cubicBezTo>
                      <a:pt x="587" y="3036"/>
                      <a:pt x="57" y="2180"/>
                      <a:pt x="262" y="1324"/>
                    </a:cubicBezTo>
                    <a:cubicBezTo>
                      <a:pt x="439" y="588"/>
                      <a:pt x="1090" y="58"/>
                      <a:pt x="1797" y="58"/>
                    </a:cubicBezTo>
                    <a:close/>
                    <a:moveTo>
                      <a:pt x="1797" y="1"/>
                    </a:moveTo>
                    <a:cubicBezTo>
                      <a:pt x="1061" y="1"/>
                      <a:pt x="382" y="560"/>
                      <a:pt x="205" y="1296"/>
                    </a:cubicBezTo>
                    <a:cubicBezTo>
                      <a:pt x="0" y="2180"/>
                      <a:pt x="559" y="3064"/>
                      <a:pt x="1443" y="3269"/>
                    </a:cubicBezTo>
                    <a:cubicBezTo>
                      <a:pt x="1564" y="3305"/>
                      <a:pt x="1677" y="3333"/>
                      <a:pt x="1797" y="3333"/>
                    </a:cubicBezTo>
                    <a:cubicBezTo>
                      <a:pt x="2533" y="3333"/>
                      <a:pt x="3212" y="2774"/>
                      <a:pt x="3389" y="2031"/>
                    </a:cubicBezTo>
                    <a:cubicBezTo>
                      <a:pt x="3594" y="1147"/>
                      <a:pt x="3035" y="263"/>
                      <a:pt x="2179" y="58"/>
                    </a:cubicBezTo>
                    <a:cubicBezTo>
                      <a:pt x="2031" y="29"/>
                      <a:pt x="1917" y="1"/>
                      <a:pt x="17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 name="Google Shape;929;p41"/>
            <p:cNvGrpSpPr/>
            <p:nvPr/>
          </p:nvGrpSpPr>
          <p:grpSpPr>
            <a:xfrm>
              <a:off x="7112761" y="1457153"/>
              <a:ext cx="1499343" cy="988678"/>
              <a:chOff x="5561570" y="3414250"/>
              <a:chExt cx="523477" cy="345197"/>
            </a:xfrm>
          </p:grpSpPr>
          <p:sp>
            <p:nvSpPr>
              <p:cNvPr id="930" name="Google Shape;930;p41"/>
              <p:cNvSpPr/>
              <p:nvPr/>
            </p:nvSpPr>
            <p:spPr>
              <a:xfrm>
                <a:off x="5561570" y="3414250"/>
                <a:ext cx="523477" cy="345197"/>
              </a:xfrm>
              <a:custGeom>
                <a:avLst/>
                <a:gdLst/>
                <a:ahLst/>
                <a:cxnLst/>
                <a:rect l="l" t="t" r="r" b="b"/>
                <a:pathLst>
                  <a:path w="15063" h="9933" extrusionOk="0">
                    <a:moveTo>
                      <a:pt x="178" y="0"/>
                    </a:moveTo>
                    <a:cubicBezTo>
                      <a:pt x="65" y="0"/>
                      <a:pt x="1" y="85"/>
                      <a:pt x="1" y="177"/>
                    </a:cubicBezTo>
                    <a:lnTo>
                      <a:pt x="1" y="9756"/>
                    </a:lnTo>
                    <a:cubicBezTo>
                      <a:pt x="1" y="9848"/>
                      <a:pt x="65" y="9933"/>
                      <a:pt x="178" y="9933"/>
                    </a:cubicBezTo>
                    <a:lnTo>
                      <a:pt x="14885" y="9933"/>
                    </a:lnTo>
                    <a:cubicBezTo>
                      <a:pt x="14977" y="9933"/>
                      <a:pt x="15062" y="9848"/>
                      <a:pt x="15062" y="9756"/>
                    </a:cubicBezTo>
                    <a:lnTo>
                      <a:pt x="15062" y="177"/>
                    </a:lnTo>
                    <a:cubicBezTo>
                      <a:pt x="15062" y="85"/>
                      <a:pt x="14977" y="0"/>
                      <a:pt x="14885"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41"/>
              <p:cNvSpPr/>
              <p:nvPr/>
            </p:nvSpPr>
            <p:spPr>
              <a:xfrm>
                <a:off x="5609772" y="3650742"/>
                <a:ext cx="118784" cy="8410"/>
              </a:xfrm>
              <a:custGeom>
                <a:avLst/>
                <a:gdLst/>
                <a:ahLst/>
                <a:cxnLst/>
                <a:rect l="l" t="t" r="r" b="b"/>
                <a:pathLst>
                  <a:path w="3418" h="242" extrusionOk="0">
                    <a:moveTo>
                      <a:pt x="1" y="1"/>
                    </a:moveTo>
                    <a:lnTo>
                      <a:pt x="1" y="241"/>
                    </a:lnTo>
                    <a:lnTo>
                      <a:pt x="3417" y="241"/>
                    </a:lnTo>
                    <a:lnTo>
                      <a:pt x="3417"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41"/>
              <p:cNvSpPr/>
              <p:nvPr/>
            </p:nvSpPr>
            <p:spPr>
              <a:xfrm>
                <a:off x="5748192" y="3650742"/>
                <a:ext cx="47958" cy="8410"/>
              </a:xfrm>
              <a:custGeom>
                <a:avLst/>
                <a:gdLst/>
                <a:ahLst/>
                <a:cxnLst/>
                <a:rect l="l" t="t" r="r" b="b"/>
                <a:pathLst>
                  <a:path w="1380" h="242" extrusionOk="0">
                    <a:moveTo>
                      <a:pt x="0" y="1"/>
                    </a:moveTo>
                    <a:lnTo>
                      <a:pt x="0" y="241"/>
                    </a:lnTo>
                    <a:lnTo>
                      <a:pt x="1380" y="241"/>
                    </a:lnTo>
                    <a:lnTo>
                      <a:pt x="138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41"/>
              <p:cNvSpPr/>
              <p:nvPr/>
            </p:nvSpPr>
            <p:spPr>
              <a:xfrm>
                <a:off x="5808419" y="3650742"/>
                <a:ext cx="30756" cy="8410"/>
              </a:xfrm>
              <a:custGeom>
                <a:avLst/>
                <a:gdLst/>
                <a:ahLst/>
                <a:cxnLst/>
                <a:rect l="l" t="t" r="r" b="b"/>
                <a:pathLst>
                  <a:path w="885" h="242" extrusionOk="0">
                    <a:moveTo>
                      <a:pt x="1" y="1"/>
                    </a:moveTo>
                    <a:lnTo>
                      <a:pt x="1" y="241"/>
                    </a:lnTo>
                    <a:lnTo>
                      <a:pt x="885" y="241"/>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41"/>
              <p:cNvSpPr/>
              <p:nvPr/>
            </p:nvSpPr>
            <p:spPr>
              <a:xfrm>
                <a:off x="5848488" y="3650742"/>
                <a:ext cx="12337" cy="8410"/>
              </a:xfrm>
              <a:custGeom>
                <a:avLst/>
                <a:gdLst/>
                <a:ahLst/>
                <a:cxnLst/>
                <a:rect l="l" t="t" r="r" b="b"/>
                <a:pathLst>
                  <a:path w="355" h="242" extrusionOk="0">
                    <a:moveTo>
                      <a:pt x="1" y="1"/>
                    </a:moveTo>
                    <a:lnTo>
                      <a:pt x="1" y="241"/>
                    </a:lnTo>
                    <a:lnTo>
                      <a:pt x="354" y="241"/>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41"/>
              <p:cNvSpPr/>
              <p:nvPr/>
            </p:nvSpPr>
            <p:spPr>
              <a:xfrm>
                <a:off x="5878237" y="3650742"/>
                <a:ext cx="126916" cy="8410"/>
              </a:xfrm>
              <a:custGeom>
                <a:avLst/>
                <a:gdLst/>
                <a:ahLst/>
                <a:cxnLst/>
                <a:rect l="l" t="t" r="r" b="b"/>
                <a:pathLst>
                  <a:path w="3652" h="242" extrusionOk="0">
                    <a:moveTo>
                      <a:pt x="1" y="1"/>
                    </a:moveTo>
                    <a:lnTo>
                      <a:pt x="1" y="241"/>
                    </a:lnTo>
                    <a:lnTo>
                      <a:pt x="3651" y="241"/>
                    </a:lnTo>
                    <a:lnTo>
                      <a:pt x="365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41"/>
              <p:cNvSpPr/>
              <p:nvPr/>
            </p:nvSpPr>
            <p:spPr>
              <a:xfrm>
                <a:off x="5712293" y="3620021"/>
                <a:ext cx="135257" cy="9383"/>
              </a:xfrm>
              <a:custGeom>
                <a:avLst/>
                <a:gdLst/>
                <a:ahLst/>
                <a:cxnLst/>
                <a:rect l="l" t="t" r="r" b="b"/>
                <a:pathLst>
                  <a:path w="3892" h="270" extrusionOk="0">
                    <a:moveTo>
                      <a:pt x="1" y="1"/>
                    </a:moveTo>
                    <a:lnTo>
                      <a:pt x="1" y="269"/>
                    </a:lnTo>
                    <a:lnTo>
                      <a:pt x="3891" y="269"/>
                    </a:lnTo>
                    <a:lnTo>
                      <a:pt x="389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41"/>
              <p:cNvSpPr/>
              <p:nvPr/>
            </p:nvSpPr>
            <p:spPr>
              <a:xfrm>
                <a:off x="5869896" y="3623218"/>
                <a:ext cx="14527" cy="9140"/>
              </a:xfrm>
              <a:custGeom>
                <a:avLst/>
                <a:gdLst/>
                <a:ahLst/>
                <a:cxnLst/>
                <a:rect l="l" t="t" r="r" b="b"/>
                <a:pathLst>
                  <a:path w="418" h="263" extrusionOk="0">
                    <a:moveTo>
                      <a:pt x="0" y="1"/>
                    </a:moveTo>
                    <a:lnTo>
                      <a:pt x="0" y="262"/>
                    </a:lnTo>
                    <a:lnTo>
                      <a:pt x="418" y="262"/>
                    </a:lnTo>
                    <a:lnTo>
                      <a:pt x="41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41"/>
              <p:cNvSpPr/>
              <p:nvPr/>
            </p:nvSpPr>
            <p:spPr>
              <a:xfrm>
                <a:off x="5912920" y="3623218"/>
                <a:ext cx="67628" cy="9140"/>
              </a:xfrm>
              <a:custGeom>
                <a:avLst/>
                <a:gdLst/>
                <a:ahLst/>
                <a:cxnLst/>
                <a:rect l="l" t="t" r="r" b="b"/>
                <a:pathLst>
                  <a:path w="1946" h="263" extrusionOk="0">
                    <a:moveTo>
                      <a:pt x="0" y="1"/>
                    </a:moveTo>
                    <a:lnTo>
                      <a:pt x="0" y="262"/>
                    </a:lnTo>
                    <a:lnTo>
                      <a:pt x="1946" y="262"/>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41"/>
              <p:cNvSpPr/>
              <p:nvPr/>
            </p:nvSpPr>
            <p:spPr>
              <a:xfrm>
                <a:off x="6002165" y="3623218"/>
                <a:ext cx="39861" cy="9140"/>
              </a:xfrm>
              <a:custGeom>
                <a:avLst/>
                <a:gdLst/>
                <a:ahLst/>
                <a:cxnLst/>
                <a:rect l="l" t="t" r="r" b="b"/>
                <a:pathLst>
                  <a:path w="1147" h="263" extrusionOk="0">
                    <a:moveTo>
                      <a:pt x="0" y="1"/>
                    </a:moveTo>
                    <a:lnTo>
                      <a:pt x="0" y="262"/>
                    </a:lnTo>
                    <a:lnTo>
                      <a:pt x="1146" y="262"/>
                    </a:lnTo>
                    <a:lnTo>
                      <a:pt x="11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41"/>
              <p:cNvSpPr/>
              <p:nvPr/>
            </p:nvSpPr>
            <p:spPr>
              <a:xfrm>
                <a:off x="5673196" y="3592497"/>
                <a:ext cx="55361" cy="9140"/>
              </a:xfrm>
              <a:custGeom>
                <a:avLst/>
                <a:gdLst/>
                <a:ahLst/>
                <a:cxnLst/>
                <a:rect l="l" t="t" r="r" b="b"/>
                <a:pathLst>
                  <a:path w="1593" h="263" extrusionOk="0">
                    <a:moveTo>
                      <a:pt x="1" y="0"/>
                    </a:moveTo>
                    <a:lnTo>
                      <a:pt x="1" y="262"/>
                    </a:lnTo>
                    <a:lnTo>
                      <a:pt x="1592" y="262"/>
                    </a:lnTo>
                    <a:lnTo>
                      <a:pt x="159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41"/>
              <p:cNvSpPr/>
              <p:nvPr/>
            </p:nvSpPr>
            <p:spPr>
              <a:xfrm>
                <a:off x="5748192" y="3592497"/>
                <a:ext cx="47958" cy="9140"/>
              </a:xfrm>
              <a:custGeom>
                <a:avLst/>
                <a:gdLst/>
                <a:ahLst/>
                <a:cxnLst/>
                <a:rect l="l" t="t" r="r" b="b"/>
                <a:pathLst>
                  <a:path w="1380" h="263" extrusionOk="0">
                    <a:moveTo>
                      <a:pt x="0" y="0"/>
                    </a:moveTo>
                    <a:lnTo>
                      <a:pt x="0" y="262"/>
                    </a:lnTo>
                    <a:lnTo>
                      <a:pt x="1380" y="262"/>
                    </a:lnTo>
                    <a:lnTo>
                      <a:pt x="138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41"/>
              <p:cNvSpPr/>
              <p:nvPr/>
            </p:nvSpPr>
            <p:spPr>
              <a:xfrm>
                <a:off x="5808419" y="3592497"/>
                <a:ext cx="30756" cy="9140"/>
              </a:xfrm>
              <a:custGeom>
                <a:avLst/>
                <a:gdLst/>
                <a:ahLst/>
                <a:cxnLst/>
                <a:rect l="l" t="t" r="r" b="b"/>
                <a:pathLst>
                  <a:path w="885" h="263" extrusionOk="0">
                    <a:moveTo>
                      <a:pt x="1" y="0"/>
                    </a:moveTo>
                    <a:lnTo>
                      <a:pt x="1" y="262"/>
                    </a:lnTo>
                    <a:lnTo>
                      <a:pt x="885" y="262"/>
                    </a:lnTo>
                    <a:lnTo>
                      <a:pt x="8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41"/>
              <p:cNvSpPr/>
              <p:nvPr/>
            </p:nvSpPr>
            <p:spPr>
              <a:xfrm>
                <a:off x="5848488" y="3592497"/>
                <a:ext cx="12337" cy="9140"/>
              </a:xfrm>
              <a:custGeom>
                <a:avLst/>
                <a:gdLst/>
                <a:ahLst/>
                <a:cxnLst/>
                <a:rect l="l" t="t" r="r" b="b"/>
                <a:pathLst>
                  <a:path w="355" h="263" extrusionOk="0">
                    <a:moveTo>
                      <a:pt x="1" y="0"/>
                    </a:moveTo>
                    <a:lnTo>
                      <a:pt x="1"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41"/>
              <p:cNvSpPr/>
              <p:nvPr/>
            </p:nvSpPr>
            <p:spPr>
              <a:xfrm>
                <a:off x="5878237" y="3592497"/>
                <a:ext cx="126916" cy="9140"/>
              </a:xfrm>
              <a:custGeom>
                <a:avLst/>
                <a:gdLst/>
                <a:ahLst/>
                <a:cxnLst/>
                <a:rect l="l" t="t" r="r" b="b"/>
                <a:pathLst>
                  <a:path w="3652" h="263" extrusionOk="0">
                    <a:moveTo>
                      <a:pt x="1" y="0"/>
                    </a:moveTo>
                    <a:lnTo>
                      <a:pt x="1" y="262"/>
                    </a:lnTo>
                    <a:lnTo>
                      <a:pt x="3651" y="262"/>
                    </a:lnTo>
                    <a:lnTo>
                      <a:pt x="365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41"/>
              <p:cNvSpPr/>
              <p:nvPr/>
            </p:nvSpPr>
            <p:spPr>
              <a:xfrm>
                <a:off x="5609772" y="3565946"/>
                <a:ext cx="77985" cy="9140"/>
              </a:xfrm>
              <a:custGeom>
                <a:avLst/>
                <a:gdLst/>
                <a:ahLst/>
                <a:cxnLst/>
                <a:rect l="l" t="t" r="r" b="b"/>
                <a:pathLst>
                  <a:path w="2244" h="263" extrusionOk="0">
                    <a:moveTo>
                      <a:pt x="1" y="0"/>
                    </a:moveTo>
                    <a:lnTo>
                      <a:pt x="1" y="262"/>
                    </a:lnTo>
                    <a:lnTo>
                      <a:pt x="2243" y="262"/>
                    </a:lnTo>
                    <a:lnTo>
                      <a:pt x="224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41"/>
              <p:cNvSpPr/>
              <p:nvPr/>
            </p:nvSpPr>
            <p:spPr>
              <a:xfrm>
                <a:off x="5712293" y="3565946"/>
                <a:ext cx="111660" cy="9140"/>
              </a:xfrm>
              <a:custGeom>
                <a:avLst/>
                <a:gdLst/>
                <a:ahLst/>
                <a:cxnLst/>
                <a:rect l="l" t="t" r="r" b="b"/>
                <a:pathLst>
                  <a:path w="3213" h="263" extrusionOk="0">
                    <a:moveTo>
                      <a:pt x="1" y="0"/>
                    </a:moveTo>
                    <a:lnTo>
                      <a:pt x="1" y="262"/>
                    </a:lnTo>
                    <a:lnTo>
                      <a:pt x="3212" y="262"/>
                    </a:lnTo>
                    <a:lnTo>
                      <a:pt x="3212"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41"/>
              <p:cNvSpPr/>
              <p:nvPr/>
            </p:nvSpPr>
            <p:spPr>
              <a:xfrm>
                <a:off x="5853667" y="3565946"/>
                <a:ext cx="12302" cy="9140"/>
              </a:xfrm>
              <a:custGeom>
                <a:avLst/>
                <a:gdLst/>
                <a:ahLst/>
                <a:cxnLst/>
                <a:rect l="l" t="t" r="r" b="b"/>
                <a:pathLst>
                  <a:path w="354" h="263" extrusionOk="0">
                    <a:moveTo>
                      <a:pt x="0" y="0"/>
                    </a:moveTo>
                    <a:lnTo>
                      <a:pt x="0" y="262"/>
                    </a:lnTo>
                    <a:lnTo>
                      <a:pt x="354" y="262"/>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41"/>
              <p:cNvSpPr/>
              <p:nvPr/>
            </p:nvSpPr>
            <p:spPr>
              <a:xfrm>
                <a:off x="5886369" y="3565946"/>
                <a:ext cx="94179" cy="9140"/>
              </a:xfrm>
              <a:custGeom>
                <a:avLst/>
                <a:gdLst/>
                <a:ahLst/>
                <a:cxnLst/>
                <a:rect l="l" t="t" r="r" b="b"/>
                <a:pathLst>
                  <a:path w="2710" h="263" extrusionOk="0">
                    <a:moveTo>
                      <a:pt x="0" y="0"/>
                    </a:moveTo>
                    <a:lnTo>
                      <a:pt x="0" y="262"/>
                    </a:lnTo>
                    <a:lnTo>
                      <a:pt x="2710" y="262"/>
                    </a:lnTo>
                    <a:lnTo>
                      <a:pt x="2710"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41"/>
              <p:cNvSpPr/>
              <p:nvPr/>
            </p:nvSpPr>
            <p:spPr>
              <a:xfrm>
                <a:off x="5994033" y="3565946"/>
                <a:ext cx="27593" cy="10113"/>
              </a:xfrm>
              <a:custGeom>
                <a:avLst/>
                <a:gdLst/>
                <a:ahLst/>
                <a:cxnLst/>
                <a:rect l="l" t="t" r="r" b="b"/>
                <a:pathLst>
                  <a:path w="794" h="291" extrusionOk="0">
                    <a:moveTo>
                      <a:pt x="1" y="0"/>
                    </a:moveTo>
                    <a:lnTo>
                      <a:pt x="1" y="262"/>
                    </a:lnTo>
                    <a:lnTo>
                      <a:pt x="765" y="290"/>
                    </a:lnTo>
                    <a:lnTo>
                      <a:pt x="793" y="29"/>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41"/>
              <p:cNvSpPr/>
              <p:nvPr/>
            </p:nvSpPr>
            <p:spPr>
              <a:xfrm>
                <a:off x="6069759" y="3527822"/>
                <a:ext cx="1008" cy="16507"/>
              </a:xfrm>
              <a:custGeom>
                <a:avLst/>
                <a:gdLst/>
                <a:ahLst/>
                <a:cxnLst/>
                <a:rect l="l" t="t" r="r" b="b"/>
                <a:pathLst>
                  <a:path w="29" h="475" extrusionOk="0">
                    <a:moveTo>
                      <a:pt x="1" y="1"/>
                    </a:moveTo>
                    <a:lnTo>
                      <a:pt x="1" y="475"/>
                    </a:lnTo>
                    <a:lnTo>
                      <a:pt x="29" y="475"/>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41"/>
              <p:cNvSpPr/>
              <p:nvPr/>
            </p:nvSpPr>
            <p:spPr>
              <a:xfrm>
                <a:off x="6069759" y="3480871"/>
                <a:ext cx="1008" cy="33710"/>
              </a:xfrm>
              <a:custGeom>
                <a:avLst/>
                <a:gdLst/>
                <a:ahLst/>
                <a:cxnLst/>
                <a:rect l="l" t="t" r="r" b="b"/>
                <a:pathLst>
                  <a:path w="29" h="970" extrusionOk="0">
                    <a:moveTo>
                      <a:pt x="1" y="1"/>
                    </a:moveTo>
                    <a:lnTo>
                      <a:pt x="1" y="970"/>
                    </a:lnTo>
                    <a:lnTo>
                      <a:pt x="29" y="970"/>
                    </a:ln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52" name="Google Shape;952;p41"/>
            <p:cNvSpPr/>
            <p:nvPr/>
          </p:nvSpPr>
          <p:spPr>
            <a:xfrm>
              <a:off x="5912220" y="3661765"/>
              <a:ext cx="710598" cy="111380"/>
            </a:xfrm>
            <a:custGeom>
              <a:avLst/>
              <a:gdLst/>
              <a:ahLst/>
              <a:cxnLst/>
              <a:rect l="l" t="t" r="r" b="b"/>
              <a:pathLst>
                <a:path w="7139" h="1119" extrusionOk="0">
                  <a:moveTo>
                    <a:pt x="149" y="0"/>
                  </a:moveTo>
                  <a:cubicBezTo>
                    <a:pt x="64" y="0"/>
                    <a:pt x="0" y="57"/>
                    <a:pt x="0" y="149"/>
                  </a:cubicBezTo>
                  <a:lnTo>
                    <a:pt x="0" y="1005"/>
                  </a:lnTo>
                  <a:cubicBezTo>
                    <a:pt x="0" y="1061"/>
                    <a:pt x="64" y="1118"/>
                    <a:pt x="149" y="1118"/>
                  </a:cubicBezTo>
                  <a:lnTo>
                    <a:pt x="6990" y="1118"/>
                  </a:lnTo>
                  <a:cubicBezTo>
                    <a:pt x="7075" y="1118"/>
                    <a:pt x="7138" y="1061"/>
                    <a:pt x="7138" y="1005"/>
                  </a:cubicBezTo>
                  <a:lnTo>
                    <a:pt x="7138" y="149"/>
                  </a:lnTo>
                  <a:cubicBezTo>
                    <a:pt x="7138" y="85"/>
                    <a:pt x="7075" y="0"/>
                    <a:pt x="6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41"/>
            <p:cNvSpPr/>
            <p:nvPr/>
          </p:nvSpPr>
          <p:spPr>
            <a:xfrm>
              <a:off x="5912220" y="3717405"/>
              <a:ext cx="710598" cy="422526"/>
            </a:xfrm>
            <a:custGeom>
              <a:avLst/>
              <a:gdLst/>
              <a:ahLst/>
              <a:cxnLst/>
              <a:rect l="l" t="t" r="r" b="b"/>
              <a:pathLst>
                <a:path w="7139" h="4245" extrusionOk="0">
                  <a:moveTo>
                    <a:pt x="0" y="0"/>
                  </a:moveTo>
                  <a:lnTo>
                    <a:pt x="0" y="4245"/>
                  </a:lnTo>
                  <a:lnTo>
                    <a:pt x="7138" y="4245"/>
                  </a:lnTo>
                  <a:lnTo>
                    <a:pt x="7138" y="0"/>
                  </a:ln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41"/>
            <p:cNvSpPr/>
            <p:nvPr/>
          </p:nvSpPr>
          <p:spPr>
            <a:xfrm>
              <a:off x="6056551" y="3773045"/>
              <a:ext cx="413479" cy="12044"/>
            </a:xfrm>
            <a:custGeom>
              <a:avLst/>
              <a:gdLst/>
              <a:ahLst/>
              <a:cxnLst/>
              <a:rect l="l" t="t" r="r" b="b"/>
              <a:pathLst>
                <a:path w="4154" h="121" extrusionOk="0">
                  <a:moveTo>
                    <a:pt x="57" y="0"/>
                  </a:moveTo>
                  <a:cubicBezTo>
                    <a:pt x="29" y="0"/>
                    <a:pt x="1" y="28"/>
                    <a:pt x="1" y="64"/>
                  </a:cubicBezTo>
                  <a:cubicBezTo>
                    <a:pt x="1" y="92"/>
                    <a:pt x="29" y="120"/>
                    <a:pt x="57" y="120"/>
                  </a:cubicBezTo>
                  <a:lnTo>
                    <a:pt x="4097" y="120"/>
                  </a:lnTo>
                  <a:cubicBezTo>
                    <a:pt x="4125" y="120"/>
                    <a:pt x="4153" y="92"/>
                    <a:pt x="4153" y="64"/>
                  </a:cubicBezTo>
                  <a:cubicBezTo>
                    <a:pt x="4153" y="28"/>
                    <a:pt x="4125" y="0"/>
                    <a:pt x="409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41"/>
            <p:cNvSpPr/>
            <p:nvPr/>
          </p:nvSpPr>
          <p:spPr>
            <a:xfrm>
              <a:off x="6056551" y="3834956"/>
              <a:ext cx="413479" cy="11347"/>
            </a:xfrm>
            <a:custGeom>
              <a:avLst/>
              <a:gdLst/>
              <a:ahLst/>
              <a:cxnLst/>
              <a:rect l="l" t="t" r="r" b="b"/>
              <a:pathLst>
                <a:path w="4154" h="114" extrusionOk="0">
                  <a:moveTo>
                    <a:pt x="57" y="1"/>
                  </a:moveTo>
                  <a:cubicBezTo>
                    <a:pt x="29" y="1"/>
                    <a:pt x="1" y="1"/>
                    <a:pt x="1" y="57"/>
                  </a:cubicBezTo>
                  <a:cubicBezTo>
                    <a:pt x="1" y="85"/>
                    <a:pt x="29" y="114"/>
                    <a:pt x="57" y="114"/>
                  </a:cubicBezTo>
                  <a:lnTo>
                    <a:pt x="4097" y="114"/>
                  </a:lnTo>
                  <a:cubicBezTo>
                    <a:pt x="4125" y="114"/>
                    <a:pt x="4153" y="85"/>
                    <a:pt x="4153" y="57"/>
                  </a:cubicBezTo>
                  <a:cubicBezTo>
                    <a:pt x="4153" y="1"/>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41"/>
            <p:cNvSpPr/>
            <p:nvPr/>
          </p:nvSpPr>
          <p:spPr>
            <a:xfrm>
              <a:off x="6056551" y="3893384"/>
              <a:ext cx="413479" cy="12143"/>
            </a:xfrm>
            <a:custGeom>
              <a:avLst/>
              <a:gdLst/>
              <a:ahLst/>
              <a:cxnLst/>
              <a:rect l="l" t="t" r="r" b="b"/>
              <a:pathLst>
                <a:path w="4154" h="122" extrusionOk="0">
                  <a:moveTo>
                    <a:pt x="57" y="1"/>
                  </a:moveTo>
                  <a:cubicBezTo>
                    <a:pt x="29" y="1"/>
                    <a:pt x="1" y="29"/>
                    <a:pt x="1" y="57"/>
                  </a:cubicBezTo>
                  <a:cubicBezTo>
                    <a:pt x="1" y="93"/>
                    <a:pt x="29" y="121"/>
                    <a:pt x="57" y="121"/>
                  </a:cubicBezTo>
                  <a:lnTo>
                    <a:pt x="4097" y="121"/>
                  </a:lnTo>
                  <a:cubicBezTo>
                    <a:pt x="4125" y="121"/>
                    <a:pt x="4153" y="93"/>
                    <a:pt x="4153" y="57"/>
                  </a:cubicBezTo>
                  <a:cubicBezTo>
                    <a:pt x="4153" y="29"/>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41"/>
            <p:cNvSpPr/>
            <p:nvPr/>
          </p:nvSpPr>
          <p:spPr>
            <a:xfrm>
              <a:off x="6056551" y="3951811"/>
              <a:ext cx="413479" cy="12143"/>
            </a:xfrm>
            <a:custGeom>
              <a:avLst/>
              <a:gdLst/>
              <a:ahLst/>
              <a:cxnLst/>
              <a:rect l="l" t="t" r="r" b="b"/>
              <a:pathLst>
                <a:path w="4154" h="122" extrusionOk="0">
                  <a:moveTo>
                    <a:pt x="57" y="1"/>
                  </a:moveTo>
                  <a:cubicBezTo>
                    <a:pt x="29" y="1"/>
                    <a:pt x="1" y="36"/>
                    <a:pt x="1" y="65"/>
                  </a:cubicBezTo>
                  <a:cubicBezTo>
                    <a:pt x="1" y="93"/>
                    <a:pt x="29" y="121"/>
                    <a:pt x="57" y="121"/>
                  </a:cubicBezTo>
                  <a:lnTo>
                    <a:pt x="4097" y="121"/>
                  </a:lnTo>
                  <a:cubicBezTo>
                    <a:pt x="4125" y="121"/>
                    <a:pt x="4153" y="93"/>
                    <a:pt x="4153" y="65"/>
                  </a:cubicBezTo>
                  <a:cubicBezTo>
                    <a:pt x="4153" y="36"/>
                    <a:pt x="4125" y="1"/>
                    <a:pt x="409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41"/>
            <p:cNvSpPr/>
            <p:nvPr/>
          </p:nvSpPr>
          <p:spPr>
            <a:xfrm>
              <a:off x="5971346" y="3748560"/>
              <a:ext cx="52954" cy="62608"/>
            </a:xfrm>
            <a:custGeom>
              <a:avLst/>
              <a:gdLst/>
              <a:ahLst/>
              <a:cxnLst/>
              <a:rect l="l" t="t" r="r" b="b"/>
              <a:pathLst>
                <a:path w="532" h="629" extrusionOk="0">
                  <a:moveTo>
                    <a:pt x="61" y="1"/>
                  </a:moveTo>
                  <a:cubicBezTo>
                    <a:pt x="43" y="1"/>
                    <a:pt x="29" y="21"/>
                    <a:pt x="29" y="41"/>
                  </a:cubicBezTo>
                  <a:cubicBezTo>
                    <a:pt x="1" y="41"/>
                    <a:pt x="1" y="97"/>
                    <a:pt x="29" y="97"/>
                  </a:cubicBezTo>
                  <a:lnTo>
                    <a:pt x="326" y="310"/>
                  </a:lnTo>
                  <a:lnTo>
                    <a:pt x="29" y="543"/>
                  </a:lnTo>
                  <a:cubicBezTo>
                    <a:pt x="1" y="543"/>
                    <a:pt x="1" y="600"/>
                    <a:pt x="29" y="628"/>
                  </a:cubicBezTo>
                  <a:lnTo>
                    <a:pt x="85" y="628"/>
                  </a:lnTo>
                  <a:lnTo>
                    <a:pt x="531" y="310"/>
                  </a:lnTo>
                  <a:lnTo>
                    <a:pt x="85" y="13"/>
                  </a:lnTo>
                  <a:cubicBezTo>
                    <a:pt x="77" y="4"/>
                    <a:pt x="69" y="1"/>
                    <a:pt x="6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59" name="Google Shape;959;p41"/>
            <p:cNvGrpSpPr/>
            <p:nvPr/>
          </p:nvGrpSpPr>
          <p:grpSpPr>
            <a:xfrm>
              <a:off x="6352280" y="2402410"/>
              <a:ext cx="2259826" cy="2201617"/>
              <a:chOff x="5193782" y="4186768"/>
              <a:chExt cx="788990" cy="768694"/>
            </a:xfrm>
          </p:grpSpPr>
          <p:sp>
            <p:nvSpPr>
              <p:cNvPr id="960" name="Google Shape;960;p41"/>
              <p:cNvSpPr/>
              <p:nvPr/>
            </p:nvSpPr>
            <p:spPr>
              <a:xfrm>
                <a:off x="5229682" y="4210087"/>
                <a:ext cx="156873" cy="113224"/>
              </a:xfrm>
              <a:custGeom>
                <a:avLst/>
                <a:gdLst/>
                <a:ahLst/>
                <a:cxnLst/>
                <a:rect l="l" t="t" r="r" b="b"/>
                <a:pathLst>
                  <a:path w="4514" h="3258" extrusionOk="0">
                    <a:moveTo>
                      <a:pt x="3851" y="2390"/>
                    </a:moveTo>
                    <a:cubicBezTo>
                      <a:pt x="3886" y="2390"/>
                      <a:pt x="3923" y="2400"/>
                      <a:pt x="3955" y="2420"/>
                    </a:cubicBezTo>
                    <a:cubicBezTo>
                      <a:pt x="3983" y="2448"/>
                      <a:pt x="4012" y="2476"/>
                      <a:pt x="4012" y="2512"/>
                    </a:cubicBezTo>
                    <a:lnTo>
                      <a:pt x="4040" y="2512"/>
                    </a:lnTo>
                    <a:lnTo>
                      <a:pt x="4040" y="2540"/>
                    </a:lnTo>
                    <a:cubicBezTo>
                      <a:pt x="4040" y="2540"/>
                      <a:pt x="4040" y="2568"/>
                      <a:pt x="4068" y="2568"/>
                    </a:cubicBezTo>
                    <a:cubicBezTo>
                      <a:pt x="4097" y="2653"/>
                      <a:pt x="4012" y="2773"/>
                      <a:pt x="3920" y="2830"/>
                    </a:cubicBezTo>
                    <a:cubicBezTo>
                      <a:pt x="3863" y="2830"/>
                      <a:pt x="3807" y="2830"/>
                      <a:pt x="3743" y="2802"/>
                    </a:cubicBezTo>
                    <a:cubicBezTo>
                      <a:pt x="3724" y="2783"/>
                      <a:pt x="3705" y="2764"/>
                      <a:pt x="3686" y="2745"/>
                    </a:cubicBezTo>
                    <a:lnTo>
                      <a:pt x="3686" y="2745"/>
                    </a:lnTo>
                    <a:cubicBezTo>
                      <a:pt x="3630" y="2653"/>
                      <a:pt x="3630" y="2540"/>
                      <a:pt x="3686" y="2476"/>
                    </a:cubicBezTo>
                    <a:cubicBezTo>
                      <a:pt x="3723" y="2421"/>
                      <a:pt x="3786" y="2390"/>
                      <a:pt x="3851" y="2390"/>
                    </a:cubicBezTo>
                    <a:close/>
                    <a:moveTo>
                      <a:pt x="383" y="0"/>
                    </a:moveTo>
                    <a:lnTo>
                      <a:pt x="1" y="651"/>
                    </a:lnTo>
                    <a:lnTo>
                      <a:pt x="3184" y="2688"/>
                    </a:lnTo>
                    <a:cubicBezTo>
                      <a:pt x="3212" y="2830"/>
                      <a:pt x="3333" y="3070"/>
                      <a:pt x="3481" y="3155"/>
                    </a:cubicBezTo>
                    <a:cubicBezTo>
                      <a:pt x="3593" y="3225"/>
                      <a:pt x="3721" y="3258"/>
                      <a:pt x="3841" y="3258"/>
                    </a:cubicBezTo>
                    <a:cubicBezTo>
                      <a:pt x="3880" y="3258"/>
                      <a:pt x="3919" y="3254"/>
                      <a:pt x="3955" y="3247"/>
                    </a:cubicBezTo>
                    <a:cubicBezTo>
                      <a:pt x="4132" y="3219"/>
                      <a:pt x="4309" y="3099"/>
                      <a:pt x="4394" y="2922"/>
                    </a:cubicBezTo>
                    <a:cubicBezTo>
                      <a:pt x="4486" y="2773"/>
                      <a:pt x="4514" y="2596"/>
                      <a:pt x="4486" y="2420"/>
                    </a:cubicBezTo>
                    <a:cubicBezTo>
                      <a:pt x="4450" y="2243"/>
                      <a:pt x="4337" y="2094"/>
                      <a:pt x="4189" y="2009"/>
                    </a:cubicBezTo>
                    <a:cubicBezTo>
                      <a:pt x="4095" y="1969"/>
                      <a:pt x="3989" y="1920"/>
                      <a:pt x="3866" y="1920"/>
                    </a:cubicBezTo>
                    <a:cubicBezTo>
                      <a:pt x="3794" y="1920"/>
                      <a:pt x="3716" y="1937"/>
                      <a:pt x="3630" y="1981"/>
                    </a:cubicBezTo>
                    <a:lnTo>
                      <a:pt x="38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41"/>
              <p:cNvSpPr/>
              <p:nvPr/>
            </p:nvSpPr>
            <p:spPr>
              <a:xfrm>
                <a:off x="5233852" y="4225552"/>
                <a:ext cx="115830" cy="71833"/>
              </a:xfrm>
              <a:custGeom>
                <a:avLst/>
                <a:gdLst/>
                <a:ahLst/>
                <a:cxnLst/>
                <a:rect l="l" t="t" r="r" b="b"/>
                <a:pathLst>
                  <a:path w="3333" h="2067" extrusionOk="0">
                    <a:moveTo>
                      <a:pt x="1" y="1"/>
                    </a:moveTo>
                    <a:lnTo>
                      <a:pt x="1" y="57"/>
                    </a:lnTo>
                    <a:lnTo>
                      <a:pt x="3269" y="2067"/>
                    </a:lnTo>
                    <a:cubicBezTo>
                      <a:pt x="3305" y="2067"/>
                      <a:pt x="3305" y="2067"/>
                      <a:pt x="3305" y="2031"/>
                    </a:cubicBezTo>
                    <a:cubicBezTo>
                      <a:pt x="3333" y="2031"/>
                      <a:pt x="3305" y="2003"/>
                      <a:pt x="3305" y="2003"/>
                    </a:cubicBezTo>
                    <a:lnTo>
                      <a:pt x="2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41"/>
              <p:cNvSpPr/>
              <p:nvPr/>
            </p:nvSpPr>
            <p:spPr>
              <a:xfrm>
                <a:off x="5238057" y="4218428"/>
                <a:ext cx="116803" cy="71590"/>
              </a:xfrm>
              <a:custGeom>
                <a:avLst/>
                <a:gdLst/>
                <a:ahLst/>
                <a:cxnLst/>
                <a:rect l="l" t="t" r="r" b="b"/>
                <a:pathLst>
                  <a:path w="3361" h="2060" extrusionOk="0">
                    <a:moveTo>
                      <a:pt x="28" y="1"/>
                    </a:moveTo>
                    <a:cubicBezTo>
                      <a:pt x="0" y="29"/>
                      <a:pt x="0" y="29"/>
                      <a:pt x="28" y="57"/>
                    </a:cubicBezTo>
                    <a:lnTo>
                      <a:pt x="3297" y="2059"/>
                    </a:lnTo>
                    <a:lnTo>
                      <a:pt x="3325" y="2059"/>
                    </a:lnTo>
                    <a:cubicBezTo>
                      <a:pt x="3360" y="2031"/>
                      <a:pt x="3325" y="2031"/>
                      <a:pt x="3325" y="2003"/>
                    </a:cubicBezTo>
                    <a:lnTo>
                      <a:pt x="57"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41"/>
              <p:cNvSpPr/>
              <p:nvPr/>
            </p:nvSpPr>
            <p:spPr>
              <a:xfrm>
                <a:off x="5193782" y="4186768"/>
                <a:ext cx="66655" cy="62798"/>
              </a:xfrm>
              <a:custGeom>
                <a:avLst/>
                <a:gdLst/>
                <a:ahLst/>
                <a:cxnLst/>
                <a:rect l="l" t="t" r="r" b="b"/>
                <a:pathLst>
                  <a:path w="1918" h="1807" extrusionOk="0">
                    <a:moveTo>
                      <a:pt x="874" y="0"/>
                    </a:moveTo>
                    <a:cubicBezTo>
                      <a:pt x="627" y="0"/>
                      <a:pt x="387" y="105"/>
                      <a:pt x="213" y="317"/>
                    </a:cubicBezTo>
                    <a:lnTo>
                      <a:pt x="121" y="438"/>
                    </a:lnTo>
                    <a:lnTo>
                      <a:pt x="920" y="558"/>
                    </a:lnTo>
                    <a:lnTo>
                      <a:pt x="828" y="1202"/>
                    </a:lnTo>
                    <a:lnTo>
                      <a:pt x="1" y="1060"/>
                    </a:lnTo>
                    <a:lnTo>
                      <a:pt x="36" y="1202"/>
                    </a:lnTo>
                    <a:cubicBezTo>
                      <a:pt x="121" y="1379"/>
                      <a:pt x="241" y="1555"/>
                      <a:pt x="418" y="1676"/>
                    </a:cubicBezTo>
                    <a:cubicBezTo>
                      <a:pt x="575" y="1768"/>
                      <a:pt x="733" y="1806"/>
                      <a:pt x="903" y="1806"/>
                    </a:cubicBezTo>
                    <a:cubicBezTo>
                      <a:pt x="955" y="1806"/>
                      <a:pt x="1007" y="1803"/>
                      <a:pt x="1062" y="1796"/>
                    </a:cubicBezTo>
                    <a:cubicBezTo>
                      <a:pt x="1062" y="1796"/>
                      <a:pt x="1097" y="1796"/>
                      <a:pt x="1097" y="1768"/>
                    </a:cubicBezTo>
                    <a:cubicBezTo>
                      <a:pt x="1331" y="1704"/>
                      <a:pt x="1536" y="1591"/>
                      <a:pt x="1656" y="1379"/>
                    </a:cubicBezTo>
                    <a:cubicBezTo>
                      <a:pt x="1918" y="940"/>
                      <a:pt x="1769" y="381"/>
                      <a:pt x="1359" y="141"/>
                    </a:cubicBezTo>
                    <a:cubicBezTo>
                      <a:pt x="1206" y="47"/>
                      <a:pt x="1038" y="0"/>
                      <a:pt x="87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41"/>
              <p:cNvSpPr/>
              <p:nvPr/>
            </p:nvSpPr>
            <p:spPr>
              <a:xfrm>
                <a:off x="5343532" y="4283832"/>
                <a:ext cx="37880" cy="34961"/>
              </a:xfrm>
              <a:custGeom>
                <a:avLst/>
                <a:gdLst/>
                <a:ahLst/>
                <a:cxnLst/>
                <a:rect l="l" t="t" r="r" b="b"/>
                <a:pathLst>
                  <a:path w="1090" h="1006" extrusionOk="0">
                    <a:moveTo>
                      <a:pt x="587" y="64"/>
                    </a:moveTo>
                    <a:cubicBezTo>
                      <a:pt x="707" y="64"/>
                      <a:pt x="856" y="121"/>
                      <a:pt x="941" y="241"/>
                    </a:cubicBezTo>
                    <a:cubicBezTo>
                      <a:pt x="998" y="326"/>
                      <a:pt x="1033" y="446"/>
                      <a:pt x="998" y="566"/>
                    </a:cubicBezTo>
                    <a:cubicBezTo>
                      <a:pt x="998" y="680"/>
                      <a:pt x="941" y="800"/>
                      <a:pt x="821" y="856"/>
                    </a:cubicBezTo>
                    <a:cubicBezTo>
                      <a:pt x="764" y="920"/>
                      <a:pt x="679" y="948"/>
                      <a:pt x="587" y="948"/>
                    </a:cubicBezTo>
                    <a:cubicBezTo>
                      <a:pt x="439" y="948"/>
                      <a:pt x="290" y="885"/>
                      <a:pt x="205" y="772"/>
                    </a:cubicBezTo>
                    <a:cubicBezTo>
                      <a:pt x="85" y="566"/>
                      <a:pt x="113" y="269"/>
                      <a:pt x="325" y="149"/>
                    </a:cubicBezTo>
                    <a:cubicBezTo>
                      <a:pt x="382" y="92"/>
                      <a:pt x="467" y="64"/>
                      <a:pt x="587" y="64"/>
                    </a:cubicBezTo>
                    <a:close/>
                    <a:moveTo>
                      <a:pt x="587" y="0"/>
                    </a:moveTo>
                    <a:cubicBezTo>
                      <a:pt x="467" y="0"/>
                      <a:pt x="354" y="36"/>
                      <a:pt x="290" y="92"/>
                    </a:cubicBezTo>
                    <a:cubicBezTo>
                      <a:pt x="57" y="269"/>
                      <a:pt x="0" y="566"/>
                      <a:pt x="177" y="800"/>
                    </a:cubicBezTo>
                    <a:cubicBezTo>
                      <a:pt x="262" y="920"/>
                      <a:pt x="410" y="1005"/>
                      <a:pt x="587" y="1005"/>
                    </a:cubicBezTo>
                    <a:cubicBezTo>
                      <a:pt x="679" y="1005"/>
                      <a:pt x="792" y="977"/>
                      <a:pt x="884" y="920"/>
                    </a:cubicBezTo>
                    <a:cubicBezTo>
                      <a:pt x="969" y="828"/>
                      <a:pt x="1061" y="708"/>
                      <a:pt x="1061" y="566"/>
                    </a:cubicBezTo>
                    <a:cubicBezTo>
                      <a:pt x="1089" y="446"/>
                      <a:pt x="1061" y="298"/>
                      <a:pt x="969" y="213"/>
                    </a:cubicBezTo>
                    <a:cubicBezTo>
                      <a:pt x="884" y="64"/>
                      <a:pt x="736" y="0"/>
                      <a:pt x="5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41"/>
              <p:cNvSpPr/>
              <p:nvPr/>
            </p:nvSpPr>
            <p:spPr>
              <a:xfrm>
                <a:off x="5292132" y="4263432"/>
                <a:ext cx="333172" cy="243094"/>
              </a:xfrm>
              <a:custGeom>
                <a:avLst/>
                <a:gdLst/>
                <a:ahLst/>
                <a:cxnLst/>
                <a:rect l="l" t="t" r="r" b="b"/>
                <a:pathLst>
                  <a:path w="9587" h="6995" extrusionOk="0">
                    <a:moveTo>
                      <a:pt x="1033" y="0"/>
                    </a:moveTo>
                    <a:cubicBezTo>
                      <a:pt x="1005" y="205"/>
                      <a:pt x="1005" y="411"/>
                      <a:pt x="856" y="531"/>
                    </a:cubicBezTo>
                    <a:cubicBezTo>
                      <a:pt x="780" y="613"/>
                      <a:pt x="657" y="626"/>
                      <a:pt x="530" y="626"/>
                    </a:cubicBezTo>
                    <a:cubicBezTo>
                      <a:pt x="471" y="626"/>
                      <a:pt x="411" y="623"/>
                      <a:pt x="354" y="623"/>
                    </a:cubicBezTo>
                    <a:cubicBezTo>
                      <a:pt x="318" y="608"/>
                      <a:pt x="287" y="599"/>
                      <a:pt x="258" y="599"/>
                    </a:cubicBezTo>
                    <a:cubicBezTo>
                      <a:pt x="220" y="599"/>
                      <a:pt x="186" y="615"/>
                      <a:pt x="149" y="651"/>
                    </a:cubicBezTo>
                    <a:cubicBezTo>
                      <a:pt x="0" y="828"/>
                      <a:pt x="418" y="1507"/>
                      <a:pt x="503" y="1684"/>
                    </a:cubicBezTo>
                    <a:cubicBezTo>
                      <a:pt x="828" y="2476"/>
                      <a:pt x="1182" y="3276"/>
                      <a:pt x="1507" y="4040"/>
                    </a:cubicBezTo>
                    <a:cubicBezTo>
                      <a:pt x="1741" y="4599"/>
                      <a:pt x="2010" y="5158"/>
                      <a:pt x="2363" y="5660"/>
                    </a:cubicBezTo>
                    <a:cubicBezTo>
                      <a:pt x="2866" y="6311"/>
                      <a:pt x="3686" y="6487"/>
                      <a:pt x="4422" y="6693"/>
                    </a:cubicBezTo>
                    <a:cubicBezTo>
                      <a:pt x="5310" y="6899"/>
                      <a:pt x="6197" y="6995"/>
                      <a:pt x="7080" y="6995"/>
                    </a:cubicBezTo>
                    <a:cubicBezTo>
                      <a:pt x="7196" y="6995"/>
                      <a:pt x="7312" y="6993"/>
                      <a:pt x="7429" y="6990"/>
                    </a:cubicBezTo>
                    <a:cubicBezTo>
                      <a:pt x="7903" y="6954"/>
                      <a:pt x="8313" y="6898"/>
                      <a:pt x="8702" y="6636"/>
                    </a:cubicBezTo>
                    <a:cubicBezTo>
                      <a:pt x="9056" y="6396"/>
                      <a:pt x="9317" y="6070"/>
                      <a:pt x="9466" y="5688"/>
                    </a:cubicBezTo>
                    <a:cubicBezTo>
                      <a:pt x="9523" y="5511"/>
                      <a:pt x="9586" y="5306"/>
                      <a:pt x="9551" y="5129"/>
                    </a:cubicBezTo>
                    <a:cubicBezTo>
                      <a:pt x="9551" y="4924"/>
                      <a:pt x="9466" y="4747"/>
                      <a:pt x="9346" y="4599"/>
                    </a:cubicBezTo>
                    <a:cubicBezTo>
                      <a:pt x="9233" y="4514"/>
                      <a:pt x="9084" y="4450"/>
                      <a:pt x="8935" y="4393"/>
                    </a:cubicBezTo>
                    <a:cubicBezTo>
                      <a:pt x="8396" y="4230"/>
                      <a:pt x="7856" y="4179"/>
                      <a:pt x="7316" y="4179"/>
                    </a:cubicBezTo>
                    <a:cubicBezTo>
                      <a:pt x="7177" y="4179"/>
                      <a:pt x="7037" y="4183"/>
                      <a:pt x="6898" y="4188"/>
                    </a:cubicBezTo>
                    <a:cubicBezTo>
                      <a:pt x="6544" y="4188"/>
                      <a:pt x="6191" y="4217"/>
                      <a:pt x="5837" y="4217"/>
                    </a:cubicBezTo>
                    <a:cubicBezTo>
                      <a:pt x="5776" y="4222"/>
                      <a:pt x="5716" y="4224"/>
                      <a:pt x="5657" y="4224"/>
                    </a:cubicBezTo>
                    <a:cubicBezTo>
                      <a:pt x="5405" y="4224"/>
                      <a:pt x="5165" y="4183"/>
                      <a:pt x="4924" y="4160"/>
                    </a:cubicBezTo>
                    <a:cubicBezTo>
                      <a:pt x="4634" y="4125"/>
                      <a:pt x="4280" y="4096"/>
                      <a:pt x="4104" y="3835"/>
                    </a:cubicBezTo>
                    <a:cubicBezTo>
                      <a:pt x="3248" y="2773"/>
                      <a:pt x="2540" y="1620"/>
                      <a:pt x="1684" y="559"/>
                    </a:cubicBezTo>
                    <a:cubicBezTo>
                      <a:pt x="1628" y="503"/>
                      <a:pt x="1592" y="474"/>
                      <a:pt x="1536" y="411"/>
                    </a:cubicBezTo>
                    <a:cubicBezTo>
                      <a:pt x="1387" y="234"/>
                      <a:pt x="1274" y="92"/>
                      <a:pt x="1033"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41"/>
              <p:cNvSpPr/>
              <p:nvPr/>
            </p:nvSpPr>
            <p:spPr>
              <a:xfrm>
                <a:off x="5380404" y="4803316"/>
                <a:ext cx="560315" cy="2016"/>
              </a:xfrm>
              <a:custGeom>
                <a:avLst/>
                <a:gdLst/>
                <a:ahLst/>
                <a:cxnLst/>
                <a:rect l="l" t="t" r="r" b="b"/>
                <a:pathLst>
                  <a:path w="16123" h="58" extrusionOk="0">
                    <a:moveTo>
                      <a:pt x="28" y="1"/>
                    </a:moveTo>
                    <a:cubicBezTo>
                      <a:pt x="0" y="1"/>
                      <a:pt x="0" y="1"/>
                      <a:pt x="0" y="29"/>
                    </a:cubicBezTo>
                    <a:cubicBezTo>
                      <a:pt x="0" y="29"/>
                      <a:pt x="0" y="57"/>
                      <a:pt x="28" y="57"/>
                    </a:cubicBezTo>
                    <a:lnTo>
                      <a:pt x="16094" y="57"/>
                    </a:lnTo>
                    <a:cubicBezTo>
                      <a:pt x="16123" y="57"/>
                      <a:pt x="16123" y="29"/>
                      <a:pt x="16123" y="29"/>
                    </a:cubicBezTo>
                    <a:cubicBezTo>
                      <a:pt x="16123" y="1"/>
                      <a:pt x="16123" y="1"/>
                      <a:pt x="16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41"/>
              <p:cNvSpPr/>
              <p:nvPr/>
            </p:nvSpPr>
            <p:spPr>
              <a:xfrm>
                <a:off x="5344505" y="4784897"/>
                <a:ext cx="625962" cy="1981"/>
              </a:xfrm>
              <a:custGeom>
                <a:avLst/>
                <a:gdLst/>
                <a:ahLst/>
                <a:cxnLst/>
                <a:rect l="l" t="t" r="r" b="b"/>
                <a:pathLst>
                  <a:path w="18012" h="57" extrusionOk="0">
                    <a:moveTo>
                      <a:pt x="29" y="0"/>
                    </a:moveTo>
                    <a:lnTo>
                      <a:pt x="0" y="28"/>
                    </a:lnTo>
                    <a:cubicBezTo>
                      <a:pt x="0" y="57"/>
                      <a:pt x="29" y="57"/>
                      <a:pt x="29" y="57"/>
                    </a:cubicBezTo>
                    <a:lnTo>
                      <a:pt x="17983" y="57"/>
                    </a:lnTo>
                    <a:cubicBezTo>
                      <a:pt x="17983" y="57"/>
                      <a:pt x="18012" y="57"/>
                      <a:pt x="18012" y="28"/>
                    </a:cubicBezTo>
                    <a:lnTo>
                      <a:pt x="1798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41"/>
              <p:cNvSpPr/>
              <p:nvPr/>
            </p:nvSpPr>
            <p:spPr>
              <a:xfrm>
                <a:off x="5959141" y="4803316"/>
                <a:ext cx="23632" cy="2016"/>
              </a:xfrm>
              <a:custGeom>
                <a:avLst/>
                <a:gdLst/>
                <a:ahLst/>
                <a:cxnLst/>
                <a:rect l="l" t="t" r="r" b="b"/>
                <a:pathLst>
                  <a:path w="680" h="58" extrusionOk="0">
                    <a:moveTo>
                      <a:pt x="28" y="1"/>
                    </a:moveTo>
                    <a:cubicBezTo>
                      <a:pt x="0" y="1"/>
                      <a:pt x="0" y="1"/>
                      <a:pt x="0" y="29"/>
                    </a:cubicBezTo>
                    <a:cubicBezTo>
                      <a:pt x="0" y="29"/>
                      <a:pt x="0" y="57"/>
                      <a:pt x="28" y="57"/>
                    </a:cubicBezTo>
                    <a:lnTo>
                      <a:pt x="651" y="57"/>
                    </a:lnTo>
                    <a:cubicBezTo>
                      <a:pt x="679" y="57"/>
                      <a:pt x="679" y="29"/>
                      <a:pt x="679" y="29"/>
                    </a:cubicBezTo>
                    <a:cubicBezTo>
                      <a:pt x="679" y="1"/>
                      <a:pt x="679" y="1"/>
                      <a:pt x="65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41"/>
              <p:cNvSpPr/>
              <p:nvPr/>
            </p:nvSpPr>
            <p:spPr>
              <a:xfrm>
                <a:off x="5586175" y="4228541"/>
                <a:ext cx="174353" cy="238367"/>
              </a:xfrm>
              <a:custGeom>
                <a:avLst/>
                <a:gdLst/>
                <a:ahLst/>
                <a:cxnLst/>
                <a:rect l="l" t="t" r="r" b="b"/>
                <a:pathLst>
                  <a:path w="5017" h="6859" extrusionOk="0">
                    <a:moveTo>
                      <a:pt x="1785" y="0"/>
                    </a:moveTo>
                    <a:cubicBezTo>
                      <a:pt x="1456" y="0"/>
                      <a:pt x="1123" y="104"/>
                      <a:pt x="856" y="297"/>
                    </a:cubicBezTo>
                    <a:cubicBezTo>
                      <a:pt x="206" y="799"/>
                      <a:pt x="177" y="1712"/>
                      <a:pt x="298" y="2419"/>
                    </a:cubicBezTo>
                    <a:cubicBezTo>
                      <a:pt x="375" y="3093"/>
                      <a:pt x="708" y="3796"/>
                      <a:pt x="1415" y="3796"/>
                    </a:cubicBezTo>
                    <a:cubicBezTo>
                      <a:pt x="1480" y="3796"/>
                      <a:pt x="1549" y="3790"/>
                      <a:pt x="1620" y="3777"/>
                    </a:cubicBezTo>
                    <a:lnTo>
                      <a:pt x="1620" y="3777"/>
                    </a:lnTo>
                    <a:cubicBezTo>
                      <a:pt x="1592" y="3926"/>
                      <a:pt x="1564" y="4067"/>
                      <a:pt x="1536" y="4216"/>
                    </a:cubicBezTo>
                    <a:cubicBezTo>
                      <a:pt x="1536" y="4336"/>
                      <a:pt x="1507" y="4457"/>
                      <a:pt x="1444" y="4541"/>
                    </a:cubicBezTo>
                    <a:cubicBezTo>
                      <a:pt x="1238" y="4810"/>
                      <a:pt x="736" y="4775"/>
                      <a:pt x="446" y="4839"/>
                    </a:cubicBezTo>
                    <a:cubicBezTo>
                      <a:pt x="0" y="4987"/>
                      <a:pt x="64" y="5482"/>
                      <a:pt x="121" y="5900"/>
                    </a:cubicBezTo>
                    <a:lnTo>
                      <a:pt x="121" y="6013"/>
                    </a:lnTo>
                    <a:cubicBezTo>
                      <a:pt x="149" y="6190"/>
                      <a:pt x="206" y="6338"/>
                      <a:pt x="298" y="6487"/>
                    </a:cubicBezTo>
                    <a:cubicBezTo>
                      <a:pt x="477" y="6772"/>
                      <a:pt x="810" y="6859"/>
                      <a:pt x="1180" y="6859"/>
                    </a:cubicBezTo>
                    <a:cubicBezTo>
                      <a:pt x="1655" y="6859"/>
                      <a:pt x="2190" y="6715"/>
                      <a:pt x="2540" y="6664"/>
                    </a:cubicBezTo>
                    <a:cubicBezTo>
                      <a:pt x="3389" y="6515"/>
                      <a:pt x="4217" y="6282"/>
                      <a:pt x="5016" y="5928"/>
                    </a:cubicBezTo>
                    <a:cubicBezTo>
                      <a:pt x="4691" y="5631"/>
                      <a:pt x="4394" y="5249"/>
                      <a:pt x="4068" y="4923"/>
                    </a:cubicBezTo>
                    <a:cubicBezTo>
                      <a:pt x="4012" y="4867"/>
                      <a:pt x="3778" y="4895"/>
                      <a:pt x="3686" y="4839"/>
                    </a:cubicBezTo>
                    <a:cubicBezTo>
                      <a:pt x="3566" y="4775"/>
                      <a:pt x="3481" y="4690"/>
                      <a:pt x="3424" y="4570"/>
                    </a:cubicBezTo>
                    <a:cubicBezTo>
                      <a:pt x="3276" y="4308"/>
                      <a:pt x="3248" y="3983"/>
                      <a:pt x="3248" y="3685"/>
                    </a:cubicBezTo>
                    <a:cubicBezTo>
                      <a:pt x="3276" y="3247"/>
                      <a:pt x="3248" y="2511"/>
                      <a:pt x="3276" y="2094"/>
                    </a:cubicBezTo>
                    <a:cubicBezTo>
                      <a:pt x="3276" y="1712"/>
                      <a:pt x="3424" y="1563"/>
                      <a:pt x="3304" y="1209"/>
                    </a:cubicBezTo>
                    <a:cubicBezTo>
                      <a:pt x="3156" y="707"/>
                      <a:pt x="2802" y="269"/>
                      <a:pt x="2300" y="92"/>
                    </a:cubicBezTo>
                    <a:cubicBezTo>
                      <a:pt x="2136" y="30"/>
                      <a:pt x="1961" y="0"/>
                      <a:pt x="1785"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41"/>
              <p:cNvSpPr/>
              <p:nvPr/>
            </p:nvSpPr>
            <p:spPr>
              <a:xfrm>
                <a:off x="5497173" y="4393477"/>
                <a:ext cx="341999" cy="333172"/>
              </a:xfrm>
              <a:custGeom>
                <a:avLst/>
                <a:gdLst/>
                <a:ahLst/>
                <a:cxnLst/>
                <a:rect l="l" t="t" r="r" b="b"/>
                <a:pathLst>
                  <a:path w="9841" h="9587" extrusionOk="0">
                    <a:moveTo>
                      <a:pt x="3538" y="1"/>
                    </a:moveTo>
                    <a:cubicBezTo>
                      <a:pt x="2356" y="121"/>
                      <a:pt x="1175" y="269"/>
                      <a:pt x="0" y="383"/>
                    </a:cubicBezTo>
                    <a:cubicBezTo>
                      <a:pt x="85" y="560"/>
                      <a:pt x="57" y="828"/>
                      <a:pt x="85" y="1033"/>
                    </a:cubicBezTo>
                    <a:cubicBezTo>
                      <a:pt x="85" y="1267"/>
                      <a:pt x="114" y="1507"/>
                      <a:pt x="114" y="1741"/>
                    </a:cubicBezTo>
                    <a:cubicBezTo>
                      <a:pt x="177" y="2187"/>
                      <a:pt x="206" y="2654"/>
                      <a:pt x="291" y="3128"/>
                    </a:cubicBezTo>
                    <a:cubicBezTo>
                      <a:pt x="291" y="3248"/>
                      <a:pt x="326" y="3389"/>
                      <a:pt x="354" y="3510"/>
                    </a:cubicBezTo>
                    <a:cubicBezTo>
                      <a:pt x="695" y="3475"/>
                      <a:pt x="1299" y="3417"/>
                      <a:pt x="1712" y="3417"/>
                    </a:cubicBezTo>
                    <a:cubicBezTo>
                      <a:pt x="1976" y="3417"/>
                      <a:pt x="2162" y="3441"/>
                      <a:pt x="2151" y="3510"/>
                    </a:cubicBezTo>
                    <a:cubicBezTo>
                      <a:pt x="2151" y="3778"/>
                      <a:pt x="2179" y="4012"/>
                      <a:pt x="2179" y="4274"/>
                    </a:cubicBezTo>
                    <a:cubicBezTo>
                      <a:pt x="2179" y="4804"/>
                      <a:pt x="2236" y="5306"/>
                      <a:pt x="2236" y="5809"/>
                    </a:cubicBezTo>
                    <a:cubicBezTo>
                      <a:pt x="2271" y="6339"/>
                      <a:pt x="2300" y="6898"/>
                      <a:pt x="2356" y="7429"/>
                    </a:cubicBezTo>
                    <a:cubicBezTo>
                      <a:pt x="2413" y="8051"/>
                      <a:pt x="2505" y="8638"/>
                      <a:pt x="2653" y="9261"/>
                    </a:cubicBezTo>
                    <a:cubicBezTo>
                      <a:pt x="3421" y="9504"/>
                      <a:pt x="4251" y="9586"/>
                      <a:pt x="5089" y="9586"/>
                    </a:cubicBezTo>
                    <a:cubicBezTo>
                      <a:pt x="5765" y="9586"/>
                      <a:pt x="6446" y="9532"/>
                      <a:pt x="7103" y="9466"/>
                    </a:cubicBezTo>
                    <a:cubicBezTo>
                      <a:pt x="7542" y="9438"/>
                      <a:pt x="7987" y="9374"/>
                      <a:pt x="8341" y="9169"/>
                    </a:cubicBezTo>
                    <a:cubicBezTo>
                      <a:pt x="9374" y="8554"/>
                      <a:pt x="9431" y="6750"/>
                      <a:pt x="9579" y="5688"/>
                    </a:cubicBezTo>
                    <a:cubicBezTo>
                      <a:pt x="9699" y="4896"/>
                      <a:pt x="9841" y="4132"/>
                      <a:pt x="9784" y="3304"/>
                    </a:cubicBezTo>
                    <a:cubicBezTo>
                      <a:pt x="9699" y="2243"/>
                      <a:pt x="9225" y="1154"/>
                      <a:pt x="8249" y="623"/>
                    </a:cubicBezTo>
                    <a:cubicBezTo>
                      <a:pt x="7895" y="446"/>
                      <a:pt x="7513" y="326"/>
                      <a:pt x="7131" y="206"/>
                    </a:cubicBezTo>
                    <a:cubicBezTo>
                      <a:pt x="6806" y="149"/>
                      <a:pt x="6481" y="121"/>
                      <a:pt x="6191" y="29"/>
                    </a:cubicBezTo>
                    <a:cubicBezTo>
                      <a:pt x="6070" y="326"/>
                      <a:pt x="5893" y="475"/>
                      <a:pt x="5596" y="595"/>
                    </a:cubicBezTo>
                    <a:cubicBezTo>
                      <a:pt x="5418" y="681"/>
                      <a:pt x="5202" y="718"/>
                      <a:pt x="4994" y="718"/>
                    </a:cubicBezTo>
                    <a:cubicBezTo>
                      <a:pt x="4930" y="718"/>
                      <a:pt x="4866" y="715"/>
                      <a:pt x="4804" y="708"/>
                    </a:cubicBezTo>
                    <a:cubicBezTo>
                      <a:pt x="4535" y="680"/>
                      <a:pt x="4302" y="623"/>
                      <a:pt x="4068" y="503"/>
                    </a:cubicBezTo>
                    <a:cubicBezTo>
                      <a:pt x="3976" y="446"/>
                      <a:pt x="3863" y="354"/>
                      <a:pt x="3771" y="269"/>
                    </a:cubicBezTo>
                    <a:cubicBezTo>
                      <a:pt x="3715" y="206"/>
                      <a:pt x="3651" y="121"/>
                      <a:pt x="3594" y="29"/>
                    </a:cubicBezTo>
                    <a:lnTo>
                      <a:pt x="3594"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41"/>
              <p:cNvSpPr/>
              <p:nvPr/>
            </p:nvSpPr>
            <p:spPr>
              <a:xfrm>
                <a:off x="5506279" y="4504130"/>
                <a:ext cx="61477" cy="11329"/>
              </a:xfrm>
              <a:custGeom>
                <a:avLst/>
                <a:gdLst/>
                <a:ahLst/>
                <a:cxnLst/>
                <a:rect l="l" t="t" r="r" b="b"/>
                <a:pathLst>
                  <a:path w="1769" h="326" extrusionOk="0">
                    <a:moveTo>
                      <a:pt x="29" y="0"/>
                    </a:moveTo>
                    <a:lnTo>
                      <a:pt x="0" y="28"/>
                    </a:lnTo>
                    <a:cubicBezTo>
                      <a:pt x="0" y="92"/>
                      <a:pt x="29" y="120"/>
                      <a:pt x="29" y="149"/>
                    </a:cubicBezTo>
                    <a:lnTo>
                      <a:pt x="29" y="297"/>
                    </a:lnTo>
                    <a:lnTo>
                      <a:pt x="29" y="326"/>
                    </a:lnTo>
                    <a:lnTo>
                      <a:pt x="64" y="326"/>
                    </a:lnTo>
                    <a:cubicBezTo>
                      <a:pt x="559" y="326"/>
                      <a:pt x="1267" y="297"/>
                      <a:pt x="1741" y="269"/>
                    </a:cubicBezTo>
                    <a:lnTo>
                      <a:pt x="1769" y="241"/>
                    </a:lnTo>
                    <a:cubicBezTo>
                      <a:pt x="1769" y="205"/>
                      <a:pt x="1741" y="205"/>
                      <a:pt x="1741" y="205"/>
                    </a:cubicBezTo>
                    <a:cubicBezTo>
                      <a:pt x="1267" y="241"/>
                      <a:pt x="559" y="269"/>
                      <a:pt x="92" y="269"/>
                    </a:cubicBezTo>
                    <a:lnTo>
                      <a:pt x="92" y="149"/>
                    </a:lnTo>
                    <a:cubicBezTo>
                      <a:pt x="64" y="120"/>
                      <a:pt x="64" y="64"/>
                      <a:pt x="64" y="28"/>
                    </a:cubicBezTo>
                    <a:cubicBezTo>
                      <a:pt x="64" y="28"/>
                      <a:pt x="64"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41"/>
              <p:cNvSpPr/>
              <p:nvPr/>
            </p:nvSpPr>
            <p:spPr>
              <a:xfrm>
                <a:off x="5497173" y="4397647"/>
                <a:ext cx="73780" cy="14318"/>
              </a:xfrm>
              <a:custGeom>
                <a:avLst/>
                <a:gdLst/>
                <a:ahLst/>
                <a:cxnLst/>
                <a:rect l="l" t="t" r="r" b="b"/>
                <a:pathLst>
                  <a:path w="2123" h="412" extrusionOk="0">
                    <a:moveTo>
                      <a:pt x="2094" y="1"/>
                    </a:moveTo>
                    <a:cubicBezTo>
                      <a:pt x="1854" y="29"/>
                      <a:pt x="1529" y="57"/>
                      <a:pt x="1210" y="86"/>
                    </a:cubicBezTo>
                    <a:cubicBezTo>
                      <a:pt x="765" y="149"/>
                      <a:pt x="354" y="178"/>
                      <a:pt x="29" y="206"/>
                    </a:cubicBezTo>
                    <a:lnTo>
                      <a:pt x="0" y="206"/>
                    </a:lnTo>
                    <a:lnTo>
                      <a:pt x="0" y="263"/>
                    </a:lnTo>
                    <a:lnTo>
                      <a:pt x="0" y="326"/>
                    </a:lnTo>
                    <a:lnTo>
                      <a:pt x="0" y="383"/>
                    </a:lnTo>
                    <a:cubicBezTo>
                      <a:pt x="0" y="411"/>
                      <a:pt x="29" y="411"/>
                      <a:pt x="29" y="411"/>
                    </a:cubicBezTo>
                    <a:lnTo>
                      <a:pt x="57" y="411"/>
                    </a:lnTo>
                    <a:lnTo>
                      <a:pt x="57" y="383"/>
                    </a:lnTo>
                    <a:lnTo>
                      <a:pt x="57" y="326"/>
                    </a:lnTo>
                    <a:lnTo>
                      <a:pt x="57" y="263"/>
                    </a:lnTo>
                    <a:cubicBezTo>
                      <a:pt x="383" y="234"/>
                      <a:pt x="793" y="206"/>
                      <a:pt x="1210" y="149"/>
                    </a:cubicBezTo>
                    <a:cubicBezTo>
                      <a:pt x="1529" y="121"/>
                      <a:pt x="1854" y="86"/>
                      <a:pt x="2094" y="57"/>
                    </a:cubicBezTo>
                    <a:cubicBezTo>
                      <a:pt x="2123" y="57"/>
                      <a:pt x="2123" y="57"/>
                      <a:pt x="2123" y="29"/>
                    </a:cubicBezTo>
                    <a:cubicBezTo>
                      <a:pt x="2123" y="29"/>
                      <a:pt x="2123" y="1"/>
                      <a:pt x="209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41"/>
              <p:cNvSpPr/>
              <p:nvPr/>
            </p:nvSpPr>
            <p:spPr>
              <a:xfrm>
                <a:off x="5570919" y="4515424"/>
                <a:ext cx="7159" cy="108706"/>
              </a:xfrm>
              <a:custGeom>
                <a:avLst/>
                <a:gdLst/>
                <a:ahLst/>
                <a:cxnLst/>
                <a:rect l="l" t="t" r="r" b="b"/>
                <a:pathLst>
                  <a:path w="206" h="3128" extrusionOk="0">
                    <a:moveTo>
                      <a:pt x="57" y="1"/>
                    </a:moveTo>
                    <a:cubicBezTo>
                      <a:pt x="29" y="1"/>
                      <a:pt x="29" y="1"/>
                      <a:pt x="29" y="29"/>
                    </a:cubicBezTo>
                    <a:cubicBezTo>
                      <a:pt x="1" y="1033"/>
                      <a:pt x="29" y="2066"/>
                      <a:pt x="149" y="3099"/>
                    </a:cubicBezTo>
                    <a:cubicBezTo>
                      <a:pt x="149" y="3099"/>
                      <a:pt x="149" y="3127"/>
                      <a:pt x="178" y="3127"/>
                    </a:cubicBezTo>
                    <a:cubicBezTo>
                      <a:pt x="178" y="3127"/>
                      <a:pt x="206" y="3099"/>
                      <a:pt x="206" y="3064"/>
                    </a:cubicBezTo>
                    <a:cubicBezTo>
                      <a:pt x="86" y="2066"/>
                      <a:pt x="57" y="1033"/>
                      <a:pt x="86" y="29"/>
                    </a:cubicBezTo>
                    <a:cubicBezTo>
                      <a:pt x="86" y="1"/>
                      <a:pt x="57" y="1"/>
                      <a:pt x="5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41"/>
              <p:cNvSpPr/>
              <p:nvPr/>
            </p:nvSpPr>
            <p:spPr>
              <a:xfrm>
                <a:off x="5455123" y="4818294"/>
                <a:ext cx="182451" cy="90600"/>
              </a:xfrm>
              <a:custGeom>
                <a:avLst/>
                <a:gdLst/>
                <a:ahLst/>
                <a:cxnLst/>
                <a:rect l="l" t="t" r="r" b="b"/>
                <a:pathLst>
                  <a:path w="5250" h="2607" extrusionOk="0">
                    <a:moveTo>
                      <a:pt x="3538" y="1"/>
                    </a:moveTo>
                    <a:cubicBezTo>
                      <a:pt x="2953" y="1"/>
                      <a:pt x="2398" y="247"/>
                      <a:pt x="1890" y="511"/>
                    </a:cubicBezTo>
                    <a:cubicBezTo>
                      <a:pt x="1359" y="779"/>
                      <a:pt x="737" y="1069"/>
                      <a:pt x="383" y="1543"/>
                    </a:cubicBezTo>
                    <a:cubicBezTo>
                      <a:pt x="354" y="1572"/>
                      <a:pt x="354" y="1600"/>
                      <a:pt x="326" y="1635"/>
                    </a:cubicBezTo>
                    <a:cubicBezTo>
                      <a:pt x="178" y="1840"/>
                      <a:pt x="1" y="2131"/>
                      <a:pt x="149" y="2399"/>
                    </a:cubicBezTo>
                    <a:cubicBezTo>
                      <a:pt x="216" y="2553"/>
                      <a:pt x="343" y="2607"/>
                      <a:pt x="497" y="2607"/>
                    </a:cubicBezTo>
                    <a:cubicBezTo>
                      <a:pt x="818" y="2607"/>
                      <a:pt x="1252" y="2370"/>
                      <a:pt x="1472" y="2307"/>
                    </a:cubicBezTo>
                    <a:cubicBezTo>
                      <a:pt x="1854" y="2194"/>
                      <a:pt x="2208" y="2046"/>
                      <a:pt x="2562" y="1925"/>
                    </a:cubicBezTo>
                    <a:cubicBezTo>
                      <a:pt x="3269" y="1664"/>
                      <a:pt x="4012" y="1458"/>
                      <a:pt x="4748" y="1423"/>
                    </a:cubicBezTo>
                    <a:cubicBezTo>
                      <a:pt x="4925" y="1423"/>
                      <a:pt x="5158" y="1423"/>
                      <a:pt x="5215" y="1246"/>
                    </a:cubicBezTo>
                    <a:cubicBezTo>
                      <a:pt x="5250" y="1190"/>
                      <a:pt x="5250" y="1105"/>
                      <a:pt x="5215" y="1041"/>
                    </a:cubicBezTo>
                    <a:cubicBezTo>
                      <a:pt x="5101" y="426"/>
                      <a:pt x="4302" y="44"/>
                      <a:pt x="3715" y="8"/>
                    </a:cubicBezTo>
                    <a:cubicBezTo>
                      <a:pt x="3656" y="3"/>
                      <a:pt x="3597" y="1"/>
                      <a:pt x="353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41"/>
              <p:cNvSpPr/>
              <p:nvPr/>
            </p:nvSpPr>
            <p:spPr>
              <a:xfrm>
                <a:off x="5334183" y="4634696"/>
                <a:ext cx="623008" cy="252790"/>
              </a:xfrm>
              <a:custGeom>
                <a:avLst/>
                <a:gdLst/>
                <a:ahLst/>
                <a:cxnLst/>
                <a:rect l="l" t="t" r="r" b="b"/>
                <a:pathLst>
                  <a:path w="17927" h="7274" extrusionOk="0">
                    <a:moveTo>
                      <a:pt x="2256" y="1"/>
                    </a:moveTo>
                    <a:cubicBezTo>
                      <a:pt x="2076" y="1"/>
                      <a:pt x="1894" y="15"/>
                      <a:pt x="1712" y="49"/>
                    </a:cubicBezTo>
                    <a:cubicBezTo>
                      <a:pt x="1267" y="134"/>
                      <a:pt x="856" y="375"/>
                      <a:pt x="531" y="693"/>
                    </a:cubicBezTo>
                    <a:cubicBezTo>
                      <a:pt x="446" y="813"/>
                      <a:pt x="354" y="933"/>
                      <a:pt x="297" y="1047"/>
                    </a:cubicBezTo>
                    <a:cubicBezTo>
                      <a:pt x="0" y="1641"/>
                      <a:pt x="241" y="2377"/>
                      <a:pt x="502" y="2935"/>
                    </a:cubicBezTo>
                    <a:cubicBezTo>
                      <a:pt x="913" y="3735"/>
                      <a:pt x="1564" y="4322"/>
                      <a:pt x="2299" y="4761"/>
                    </a:cubicBezTo>
                    <a:cubicBezTo>
                      <a:pt x="3155" y="5291"/>
                      <a:pt x="4096" y="5617"/>
                      <a:pt x="5044" y="5970"/>
                    </a:cubicBezTo>
                    <a:cubicBezTo>
                      <a:pt x="6105" y="6352"/>
                      <a:pt x="7195" y="6741"/>
                      <a:pt x="8256" y="7123"/>
                    </a:cubicBezTo>
                    <a:cubicBezTo>
                      <a:pt x="8461" y="7180"/>
                      <a:pt x="8843" y="7237"/>
                      <a:pt x="9048" y="7272"/>
                    </a:cubicBezTo>
                    <a:cubicBezTo>
                      <a:pt x="9053" y="7273"/>
                      <a:pt x="9058" y="7273"/>
                      <a:pt x="9063" y="7273"/>
                    </a:cubicBezTo>
                    <a:cubicBezTo>
                      <a:pt x="9229" y="7273"/>
                      <a:pt x="9290" y="6824"/>
                      <a:pt x="9345" y="6741"/>
                    </a:cubicBezTo>
                    <a:cubicBezTo>
                      <a:pt x="9511" y="6547"/>
                      <a:pt x="9756" y="6528"/>
                      <a:pt x="10001" y="6528"/>
                    </a:cubicBezTo>
                    <a:cubicBezTo>
                      <a:pt x="10059" y="6528"/>
                      <a:pt x="10117" y="6529"/>
                      <a:pt x="10173" y="6529"/>
                    </a:cubicBezTo>
                    <a:cubicBezTo>
                      <a:pt x="10376" y="6543"/>
                      <a:pt x="10578" y="6550"/>
                      <a:pt x="10778" y="6550"/>
                    </a:cubicBezTo>
                    <a:cubicBezTo>
                      <a:pt x="12666" y="6550"/>
                      <a:pt x="14413" y="5929"/>
                      <a:pt x="16038" y="4938"/>
                    </a:cubicBezTo>
                    <a:cubicBezTo>
                      <a:pt x="16540" y="4647"/>
                      <a:pt x="17042" y="4265"/>
                      <a:pt x="17396" y="3763"/>
                    </a:cubicBezTo>
                    <a:cubicBezTo>
                      <a:pt x="17806" y="3169"/>
                      <a:pt x="17927" y="2377"/>
                      <a:pt x="17481" y="1754"/>
                    </a:cubicBezTo>
                    <a:cubicBezTo>
                      <a:pt x="17042" y="1195"/>
                      <a:pt x="16391" y="841"/>
                      <a:pt x="15684" y="728"/>
                    </a:cubicBezTo>
                    <a:cubicBezTo>
                      <a:pt x="15547" y="701"/>
                      <a:pt x="15414" y="688"/>
                      <a:pt x="15285" y="688"/>
                    </a:cubicBezTo>
                    <a:cubicBezTo>
                      <a:pt x="14580" y="688"/>
                      <a:pt x="13983" y="1063"/>
                      <a:pt x="13385" y="1464"/>
                    </a:cubicBezTo>
                    <a:cubicBezTo>
                      <a:pt x="13328" y="1521"/>
                      <a:pt x="13236" y="1577"/>
                      <a:pt x="13151" y="1641"/>
                    </a:cubicBezTo>
                    <a:cubicBezTo>
                      <a:pt x="12793" y="1523"/>
                      <a:pt x="12398" y="1491"/>
                      <a:pt x="11997" y="1491"/>
                    </a:cubicBezTo>
                    <a:cubicBezTo>
                      <a:pt x="11701" y="1491"/>
                      <a:pt x="11402" y="1509"/>
                      <a:pt x="11114" y="1521"/>
                    </a:cubicBezTo>
                    <a:cubicBezTo>
                      <a:pt x="10853" y="1541"/>
                      <a:pt x="10587" y="1547"/>
                      <a:pt x="10320" y="1547"/>
                    </a:cubicBezTo>
                    <a:cubicBezTo>
                      <a:pt x="10027" y="1547"/>
                      <a:pt x="9731" y="1540"/>
                      <a:pt x="9435" y="1540"/>
                    </a:cubicBezTo>
                    <a:cubicBezTo>
                      <a:pt x="9268" y="1540"/>
                      <a:pt x="9102" y="1542"/>
                      <a:pt x="8935" y="1549"/>
                    </a:cubicBezTo>
                    <a:cubicBezTo>
                      <a:pt x="8638" y="1583"/>
                      <a:pt x="8388" y="1615"/>
                      <a:pt x="8136" y="1615"/>
                    </a:cubicBezTo>
                    <a:cubicBezTo>
                      <a:pt x="7914" y="1615"/>
                      <a:pt x="7690" y="1590"/>
                      <a:pt x="7428" y="1521"/>
                    </a:cubicBezTo>
                    <a:cubicBezTo>
                      <a:pt x="6134" y="1167"/>
                      <a:pt x="4896" y="580"/>
                      <a:pt x="3601" y="226"/>
                    </a:cubicBezTo>
                    <a:cubicBezTo>
                      <a:pt x="3173" y="99"/>
                      <a:pt x="2720" y="1"/>
                      <a:pt x="2256"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41"/>
              <p:cNvSpPr/>
              <p:nvPr/>
            </p:nvSpPr>
            <p:spPr>
              <a:xfrm>
                <a:off x="5641501" y="4714071"/>
                <a:ext cx="173102" cy="82155"/>
              </a:xfrm>
              <a:custGeom>
                <a:avLst/>
                <a:gdLst/>
                <a:ahLst/>
                <a:cxnLst/>
                <a:rect l="l" t="t" r="r" b="b"/>
                <a:pathLst>
                  <a:path w="4981" h="2364" extrusionOk="0">
                    <a:moveTo>
                      <a:pt x="4924" y="1"/>
                    </a:moveTo>
                    <a:cubicBezTo>
                      <a:pt x="4690" y="121"/>
                      <a:pt x="4450" y="213"/>
                      <a:pt x="4216" y="326"/>
                    </a:cubicBezTo>
                    <a:cubicBezTo>
                      <a:pt x="3863" y="475"/>
                      <a:pt x="3481" y="623"/>
                      <a:pt x="3127" y="857"/>
                    </a:cubicBezTo>
                    <a:cubicBezTo>
                      <a:pt x="2978" y="949"/>
                      <a:pt x="2802" y="1062"/>
                      <a:pt x="2653" y="1154"/>
                    </a:cubicBezTo>
                    <a:cubicBezTo>
                      <a:pt x="2243" y="1415"/>
                      <a:pt x="1832" y="1684"/>
                      <a:pt x="1387" y="1889"/>
                    </a:cubicBezTo>
                    <a:cubicBezTo>
                      <a:pt x="1210" y="1981"/>
                      <a:pt x="976" y="2038"/>
                      <a:pt x="736" y="2066"/>
                    </a:cubicBezTo>
                    <a:cubicBezTo>
                      <a:pt x="502" y="2158"/>
                      <a:pt x="205" y="2215"/>
                      <a:pt x="0" y="2335"/>
                    </a:cubicBezTo>
                    <a:lnTo>
                      <a:pt x="0" y="2363"/>
                    </a:lnTo>
                    <a:lnTo>
                      <a:pt x="28" y="2363"/>
                    </a:lnTo>
                    <a:cubicBezTo>
                      <a:pt x="241" y="2271"/>
                      <a:pt x="502" y="2215"/>
                      <a:pt x="771" y="2123"/>
                    </a:cubicBezTo>
                    <a:cubicBezTo>
                      <a:pt x="1005" y="2066"/>
                      <a:pt x="1210" y="2010"/>
                      <a:pt x="1415" y="1946"/>
                    </a:cubicBezTo>
                    <a:cubicBezTo>
                      <a:pt x="1861" y="1741"/>
                      <a:pt x="2271" y="1479"/>
                      <a:pt x="2681" y="1210"/>
                    </a:cubicBezTo>
                    <a:cubicBezTo>
                      <a:pt x="2830" y="1097"/>
                      <a:pt x="3007" y="1005"/>
                      <a:pt x="3155" y="885"/>
                    </a:cubicBezTo>
                    <a:cubicBezTo>
                      <a:pt x="3509" y="680"/>
                      <a:pt x="3891" y="531"/>
                      <a:pt x="4245" y="390"/>
                    </a:cubicBezTo>
                    <a:cubicBezTo>
                      <a:pt x="4485" y="269"/>
                      <a:pt x="4719" y="177"/>
                      <a:pt x="4952" y="64"/>
                    </a:cubicBezTo>
                    <a:cubicBezTo>
                      <a:pt x="4980" y="36"/>
                      <a:pt x="4980" y="36"/>
                      <a:pt x="498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41"/>
              <p:cNvSpPr/>
              <p:nvPr/>
            </p:nvSpPr>
            <p:spPr>
              <a:xfrm>
                <a:off x="5653769" y="4825940"/>
                <a:ext cx="142381" cy="129523"/>
              </a:xfrm>
              <a:custGeom>
                <a:avLst/>
                <a:gdLst/>
                <a:ahLst/>
                <a:cxnLst/>
                <a:rect l="l" t="t" r="r" b="b"/>
                <a:pathLst>
                  <a:path w="4097" h="3727" extrusionOk="0">
                    <a:moveTo>
                      <a:pt x="680" y="0"/>
                    </a:moveTo>
                    <a:cubicBezTo>
                      <a:pt x="560" y="262"/>
                      <a:pt x="447" y="496"/>
                      <a:pt x="326" y="764"/>
                    </a:cubicBezTo>
                    <a:cubicBezTo>
                      <a:pt x="298" y="885"/>
                      <a:pt x="241" y="1026"/>
                      <a:pt x="178" y="1146"/>
                    </a:cubicBezTo>
                    <a:cubicBezTo>
                      <a:pt x="149" y="1238"/>
                      <a:pt x="1" y="1415"/>
                      <a:pt x="65" y="1500"/>
                    </a:cubicBezTo>
                    <a:cubicBezTo>
                      <a:pt x="121" y="1529"/>
                      <a:pt x="326" y="1557"/>
                      <a:pt x="383" y="1557"/>
                    </a:cubicBezTo>
                    <a:cubicBezTo>
                      <a:pt x="503" y="1592"/>
                      <a:pt x="623" y="1649"/>
                      <a:pt x="737" y="1677"/>
                    </a:cubicBezTo>
                    <a:cubicBezTo>
                      <a:pt x="885" y="1797"/>
                      <a:pt x="1126" y="1854"/>
                      <a:pt x="1303" y="1974"/>
                    </a:cubicBezTo>
                    <a:cubicBezTo>
                      <a:pt x="1508" y="2087"/>
                      <a:pt x="1713" y="2300"/>
                      <a:pt x="1918" y="2441"/>
                    </a:cubicBezTo>
                    <a:cubicBezTo>
                      <a:pt x="2328" y="2795"/>
                      <a:pt x="2746" y="3149"/>
                      <a:pt x="3184" y="3502"/>
                    </a:cubicBezTo>
                    <a:cubicBezTo>
                      <a:pt x="3310" y="3604"/>
                      <a:pt x="3457" y="3727"/>
                      <a:pt x="3624" y="3727"/>
                    </a:cubicBezTo>
                    <a:cubicBezTo>
                      <a:pt x="3654" y="3727"/>
                      <a:pt x="3684" y="3723"/>
                      <a:pt x="3715" y="3714"/>
                    </a:cubicBezTo>
                    <a:cubicBezTo>
                      <a:pt x="3920" y="3651"/>
                      <a:pt x="4012" y="3389"/>
                      <a:pt x="4040" y="3184"/>
                    </a:cubicBezTo>
                    <a:cubicBezTo>
                      <a:pt x="4097" y="2561"/>
                      <a:pt x="3863" y="2151"/>
                      <a:pt x="3453" y="1705"/>
                    </a:cubicBezTo>
                    <a:cubicBezTo>
                      <a:pt x="3128" y="1380"/>
                      <a:pt x="2717" y="1062"/>
                      <a:pt x="2477" y="616"/>
                    </a:cubicBezTo>
                    <a:cubicBezTo>
                      <a:pt x="2364" y="382"/>
                      <a:pt x="2215" y="142"/>
                      <a:pt x="1918" y="142"/>
                    </a:cubicBezTo>
                    <a:cubicBezTo>
                      <a:pt x="1769" y="142"/>
                      <a:pt x="1621" y="177"/>
                      <a:pt x="1444" y="206"/>
                    </a:cubicBezTo>
                    <a:cubicBezTo>
                      <a:pt x="1415" y="208"/>
                      <a:pt x="1386" y="210"/>
                      <a:pt x="1358" y="210"/>
                    </a:cubicBezTo>
                    <a:cubicBezTo>
                      <a:pt x="1106" y="210"/>
                      <a:pt x="890" y="102"/>
                      <a:pt x="68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41"/>
              <p:cNvSpPr/>
              <p:nvPr/>
            </p:nvSpPr>
            <p:spPr>
              <a:xfrm>
                <a:off x="5612969" y="4475980"/>
                <a:ext cx="242677" cy="254284"/>
              </a:xfrm>
              <a:custGeom>
                <a:avLst/>
                <a:gdLst/>
                <a:ahLst/>
                <a:cxnLst/>
                <a:rect l="l" t="t" r="r" b="b"/>
                <a:pathLst>
                  <a:path w="6983" h="7317" extrusionOk="0">
                    <a:moveTo>
                      <a:pt x="5454" y="0"/>
                    </a:moveTo>
                    <a:cubicBezTo>
                      <a:pt x="4901" y="0"/>
                      <a:pt x="4358" y="478"/>
                      <a:pt x="4245" y="1136"/>
                    </a:cubicBezTo>
                    <a:cubicBezTo>
                      <a:pt x="4125" y="1758"/>
                      <a:pt x="4097" y="2345"/>
                      <a:pt x="4125" y="2961"/>
                    </a:cubicBezTo>
                    <a:cubicBezTo>
                      <a:pt x="4153" y="3286"/>
                      <a:pt x="4153" y="3583"/>
                      <a:pt x="4181" y="3909"/>
                    </a:cubicBezTo>
                    <a:cubicBezTo>
                      <a:pt x="4181" y="4086"/>
                      <a:pt x="4210" y="4234"/>
                      <a:pt x="4210" y="4411"/>
                    </a:cubicBezTo>
                    <a:cubicBezTo>
                      <a:pt x="4210" y="4496"/>
                      <a:pt x="4273" y="4616"/>
                      <a:pt x="4245" y="4729"/>
                    </a:cubicBezTo>
                    <a:cubicBezTo>
                      <a:pt x="4245" y="4850"/>
                      <a:pt x="4245" y="4821"/>
                      <a:pt x="4153" y="4878"/>
                    </a:cubicBezTo>
                    <a:cubicBezTo>
                      <a:pt x="4033" y="4906"/>
                      <a:pt x="3920" y="4942"/>
                      <a:pt x="3799" y="4970"/>
                    </a:cubicBezTo>
                    <a:cubicBezTo>
                      <a:pt x="3361" y="5083"/>
                      <a:pt x="2915" y="5203"/>
                      <a:pt x="2441" y="5352"/>
                    </a:cubicBezTo>
                    <a:cubicBezTo>
                      <a:pt x="2236" y="5408"/>
                      <a:pt x="2003" y="5472"/>
                      <a:pt x="1797" y="5500"/>
                    </a:cubicBezTo>
                    <a:cubicBezTo>
                      <a:pt x="1500" y="5557"/>
                      <a:pt x="1203" y="5677"/>
                      <a:pt x="913" y="5734"/>
                    </a:cubicBezTo>
                    <a:cubicBezTo>
                      <a:pt x="616" y="5790"/>
                      <a:pt x="319" y="6003"/>
                      <a:pt x="142" y="6236"/>
                    </a:cubicBezTo>
                    <a:cubicBezTo>
                      <a:pt x="29" y="6441"/>
                      <a:pt x="1" y="6710"/>
                      <a:pt x="57" y="6915"/>
                    </a:cubicBezTo>
                    <a:cubicBezTo>
                      <a:pt x="114" y="7064"/>
                      <a:pt x="177" y="7120"/>
                      <a:pt x="234" y="7149"/>
                    </a:cubicBezTo>
                    <a:cubicBezTo>
                      <a:pt x="319" y="7205"/>
                      <a:pt x="439" y="7205"/>
                      <a:pt x="588" y="7205"/>
                    </a:cubicBezTo>
                    <a:cubicBezTo>
                      <a:pt x="1134" y="7258"/>
                      <a:pt x="1816" y="7317"/>
                      <a:pt x="2525" y="7317"/>
                    </a:cubicBezTo>
                    <a:cubicBezTo>
                      <a:pt x="4186" y="7317"/>
                      <a:pt x="6001" y="6996"/>
                      <a:pt x="6601" y="5529"/>
                    </a:cubicBezTo>
                    <a:cubicBezTo>
                      <a:pt x="6926" y="4701"/>
                      <a:pt x="6983" y="3817"/>
                      <a:pt x="6955" y="2904"/>
                    </a:cubicBezTo>
                    <a:cubicBezTo>
                      <a:pt x="6926" y="2112"/>
                      <a:pt x="6806" y="1192"/>
                      <a:pt x="6332" y="520"/>
                    </a:cubicBezTo>
                    <a:cubicBezTo>
                      <a:pt x="6088" y="155"/>
                      <a:pt x="5770" y="0"/>
                      <a:pt x="5454"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41"/>
              <p:cNvSpPr/>
              <p:nvPr/>
            </p:nvSpPr>
            <p:spPr>
              <a:xfrm>
                <a:off x="5585202" y="4217489"/>
                <a:ext cx="138419" cy="124900"/>
              </a:xfrm>
              <a:custGeom>
                <a:avLst/>
                <a:gdLst/>
                <a:ahLst/>
                <a:cxnLst/>
                <a:rect l="l" t="t" r="r" b="b"/>
                <a:pathLst>
                  <a:path w="3983" h="3594" extrusionOk="0">
                    <a:moveTo>
                      <a:pt x="1872" y="0"/>
                    </a:moveTo>
                    <a:cubicBezTo>
                      <a:pt x="1778" y="0"/>
                      <a:pt x="1684" y="9"/>
                      <a:pt x="1592" y="28"/>
                    </a:cubicBezTo>
                    <a:cubicBezTo>
                      <a:pt x="1535" y="56"/>
                      <a:pt x="1507" y="56"/>
                      <a:pt x="1443" y="56"/>
                    </a:cubicBezTo>
                    <a:cubicBezTo>
                      <a:pt x="856" y="233"/>
                      <a:pt x="382" y="735"/>
                      <a:pt x="149" y="1322"/>
                    </a:cubicBezTo>
                    <a:cubicBezTo>
                      <a:pt x="0" y="1676"/>
                      <a:pt x="587" y="1648"/>
                      <a:pt x="800" y="1676"/>
                    </a:cubicBezTo>
                    <a:cubicBezTo>
                      <a:pt x="941" y="1676"/>
                      <a:pt x="1061" y="1704"/>
                      <a:pt x="1182" y="1704"/>
                    </a:cubicBezTo>
                    <a:cubicBezTo>
                      <a:pt x="1472" y="1733"/>
                      <a:pt x="1769" y="1733"/>
                      <a:pt x="2038" y="1733"/>
                    </a:cubicBezTo>
                    <a:cubicBezTo>
                      <a:pt x="2476" y="1733"/>
                      <a:pt x="2179" y="2086"/>
                      <a:pt x="2420" y="2263"/>
                    </a:cubicBezTo>
                    <a:cubicBezTo>
                      <a:pt x="2596" y="2383"/>
                      <a:pt x="2710" y="2504"/>
                      <a:pt x="2802" y="2681"/>
                    </a:cubicBezTo>
                    <a:cubicBezTo>
                      <a:pt x="2858" y="2886"/>
                      <a:pt x="2886" y="3091"/>
                      <a:pt x="3007" y="3268"/>
                    </a:cubicBezTo>
                    <a:cubicBezTo>
                      <a:pt x="3035" y="3296"/>
                      <a:pt x="3063" y="3324"/>
                      <a:pt x="3099" y="3388"/>
                    </a:cubicBezTo>
                    <a:cubicBezTo>
                      <a:pt x="3184" y="3445"/>
                      <a:pt x="3240" y="3537"/>
                      <a:pt x="3304" y="3593"/>
                    </a:cubicBezTo>
                    <a:cubicBezTo>
                      <a:pt x="3332" y="3565"/>
                      <a:pt x="3360" y="3537"/>
                      <a:pt x="3360" y="3473"/>
                    </a:cubicBezTo>
                    <a:cubicBezTo>
                      <a:pt x="3658" y="2681"/>
                      <a:pt x="3983" y="1796"/>
                      <a:pt x="3537" y="997"/>
                    </a:cubicBezTo>
                    <a:cubicBezTo>
                      <a:pt x="3228" y="434"/>
                      <a:pt x="2534" y="0"/>
                      <a:pt x="187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41"/>
              <p:cNvSpPr/>
              <p:nvPr/>
            </p:nvSpPr>
            <p:spPr>
              <a:xfrm>
                <a:off x="5453176" y="4677893"/>
                <a:ext cx="229401" cy="152007"/>
              </a:xfrm>
              <a:custGeom>
                <a:avLst/>
                <a:gdLst/>
                <a:ahLst/>
                <a:cxnLst/>
                <a:rect l="l" t="t" r="r" b="b"/>
                <a:pathLst>
                  <a:path w="6601" h="4374" extrusionOk="0">
                    <a:moveTo>
                      <a:pt x="21" y="0"/>
                    </a:moveTo>
                    <a:cubicBezTo>
                      <a:pt x="13" y="0"/>
                      <a:pt x="0" y="16"/>
                      <a:pt x="0" y="16"/>
                    </a:cubicBezTo>
                    <a:cubicBezTo>
                      <a:pt x="0" y="44"/>
                      <a:pt x="0" y="44"/>
                      <a:pt x="28" y="44"/>
                    </a:cubicBezTo>
                    <a:cubicBezTo>
                      <a:pt x="793" y="398"/>
                      <a:pt x="1500" y="957"/>
                      <a:pt x="2179" y="1459"/>
                    </a:cubicBezTo>
                    <a:cubicBezTo>
                      <a:pt x="2533" y="1749"/>
                      <a:pt x="2887" y="2018"/>
                      <a:pt x="3269" y="2280"/>
                    </a:cubicBezTo>
                    <a:cubicBezTo>
                      <a:pt x="4301" y="2959"/>
                      <a:pt x="5419" y="3461"/>
                      <a:pt x="6544" y="3963"/>
                    </a:cubicBezTo>
                    <a:cubicBezTo>
                      <a:pt x="6509" y="4020"/>
                      <a:pt x="6480" y="4084"/>
                      <a:pt x="6480" y="4140"/>
                    </a:cubicBezTo>
                    <a:cubicBezTo>
                      <a:pt x="6452" y="4197"/>
                      <a:pt x="6424" y="4260"/>
                      <a:pt x="6395" y="4317"/>
                    </a:cubicBezTo>
                    <a:cubicBezTo>
                      <a:pt x="6395" y="4345"/>
                      <a:pt x="6395" y="4345"/>
                      <a:pt x="6424" y="4345"/>
                    </a:cubicBezTo>
                    <a:lnTo>
                      <a:pt x="6424" y="4374"/>
                    </a:lnTo>
                    <a:lnTo>
                      <a:pt x="6452" y="4345"/>
                    </a:lnTo>
                    <a:cubicBezTo>
                      <a:pt x="6480" y="4289"/>
                      <a:pt x="6509" y="4197"/>
                      <a:pt x="6509" y="4140"/>
                    </a:cubicBezTo>
                    <a:cubicBezTo>
                      <a:pt x="6544" y="4084"/>
                      <a:pt x="6572" y="4020"/>
                      <a:pt x="6601" y="3963"/>
                    </a:cubicBezTo>
                    <a:lnTo>
                      <a:pt x="6601" y="3935"/>
                    </a:lnTo>
                    <a:lnTo>
                      <a:pt x="6572" y="3935"/>
                    </a:lnTo>
                    <a:cubicBezTo>
                      <a:pt x="5483" y="3433"/>
                      <a:pt x="4330" y="2902"/>
                      <a:pt x="3297" y="2223"/>
                    </a:cubicBezTo>
                    <a:cubicBezTo>
                      <a:pt x="2915" y="1990"/>
                      <a:pt x="2561" y="1692"/>
                      <a:pt x="2207" y="1431"/>
                    </a:cubicBezTo>
                    <a:cubicBezTo>
                      <a:pt x="1528" y="900"/>
                      <a:pt x="821" y="370"/>
                      <a:pt x="28" y="16"/>
                    </a:cubicBezTo>
                    <a:cubicBezTo>
                      <a:pt x="28" y="4"/>
                      <a:pt x="25" y="0"/>
                      <a:pt x="2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41"/>
              <p:cNvSpPr/>
              <p:nvPr/>
            </p:nvSpPr>
            <p:spPr>
              <a:xfrm>
                <a:off x="5610745" y="4321400"/>
                <a:ext cx="22659" cy="12858"/>
              </a:xfrm>
              <a:custGeom>
                <a:avLst/>
                <a:gdLst/>
                <a:ahLst/>
                <a:cxnLst/>
                <a:rect l="l" t="t" r="r" b="b"/>
                <a:pathLst>
                  <a:path w="652" h="370" extrusionOk="0">
                    <a:moveTo>
                      <a:pt x="616" y="0"/>
                    </a:moveTo>
                    <a:cubicBezTo>
                      <a:pt x="608" y="0"/>
                      <a:pt x="595" y="16"/>
                      <a:pt x="595" y="16"/>
                    </a:cubicBezTo>
                    <a:cubicBezTo>
                      <a:pt x="560" y="129"/>
                      <a:pt x="475" y="221"/>
                      <a:pt x="383" y="278"/>
                    </a:cubicBezTo>
                    <a:cubicBezTo>
                      <a:pt x="303" y="298"/>
                      <a:pt x="219" y="318"/>
                      <a:pt x="147" y="318"/>
                    </a:cubicBezTo>
                    <a:cubicBezTo>
                      <a:pt x="117" y="318"/>
                      <a:pt x="89" y="314"/>
                      <a:pt x="65" y="306"/>
                    </a:cubicBezTo>
                    <a:cubicBezTo>
                      <a:pt x="53" y="297"/>
                      <a:pt x="42" y="293"/>
                      <a:pt x="32" y="293"/>
                    </a:cubicBezTo>
                    <a:cubicBezTo>
                      <a:pt x="13" y="293"/>
                      <a:pt x="1" y="306"/>
                      <a:pt x="1" y="306"/>
                    </a:cubicBezTo>
                    <a:cubicBezTo>
                      <a:pt x="1" y="334"/>
                      <a:pt x="1" y="334"/>
                      <a:pt x="29" y="334"/>
                    </a:cubicBezTo>
                    <a:cubicBezTo>
                      <a:pt x="65" y="370"/>
                      <a:pt x="121" y="370"/>
                      <a:pt x="178" y="370"/>
                    </a:cubicBezTo>
                    <a:cubicBezTo>
                      <a:pt x="270" y="370"/>
                      <a:pt x="326" y="370"/>
                      <a:pt x="418" y="306"/>
                    </a:cubicBezTo>
                    <a:cubicBezTo>
                      <a:pt x="531" y="249"/>
                      <a:pt x="623" y="157"/>
                      <a:pt x="652" y="44"/>
                    </a:cubicBezTo>
                    <a:cubicBezTo>
                      <a:pt x="652" y="16"/>
                      <a:pt x="652" y="16"/>
                      <a:pt x="623" y="16"/>
                    </a:cubicBezTo>
                    <a:cubicBezTo>
                      <a:pt x="623" y="4"/>
                      <a:pt x="620" y="0"/>
                      <a:pt x="61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41"/>
              <p:cNvSpPr/>
              <p:nvPr/>
            </p:nvSpPr>
            <p:spPr>
              <a:xfrm>
                <a:off x="5664091" y="4287203"/>
                <a:ext cx="35378" cy="33223"/>
              </a:xfrm>
              <a:custGeom>
                <a:avLst/>
                <a:gdLst/>
                <a:ahLst/>
                <a:cxnLst/>
                <a:rect l="l" t="t" r="r" b="b"/>
                <a:pathLst>
                  <a:path w="1018" h="956" extrusionOk="0">
                    <a:moveTo>
                      <a:pt x="477" y="0"/>
                    </a:moveTo>
                    <a:cubicBezTo>
                      <a:pt x="274" y="0"/>
                      <a:pt x="67" y="136"/>
                      <a:pt x="1" y="377"/>
                    </a:cubicBezTo>
                    <a:lnTo>
                      <a:pt x="298" y="936"/>
                    </a:lnTo>
                    <a:cubicBezTo>
                      <a:pt x="346" y="949"/>
                      <a:pt x="392" y="955"/>
                      <a:pt x="436" y="955"/>
                    </a:cubicBezTo>
                    <a:cubicBezTo>
                      <a:pt x="796" y="955"/>
                      <a:pt x="1018" y="551"/>
                      <a:pt x="885" y="293"/>
                    </a:cubicBezTo>
                    <a:cubicBezTo>
                      <a:pt x="806" y="92"/>
                      <a:pt x="643" y="0"/>
                      <a:pt x="477" y="0"/>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41"/>
              <p:cNvSpPr/>
              <p:nvPr/>
            </p:nvSpPr>
            <p:spPr>
              <a:xfrm>
                <a:off x="5669269" y="4294501"/>
                <a:ext cx="14283" cy="10009"/>
              </a:xfrm>
              <a:custGeom>
                <a:avLst/>
                <a:gdLst/>
                <a:ahLst/>
                <a:cxnLst/>
                <a:rect l="l" t="t" r="r" b="b"/>
                <a:pathLst>
                  <a:path w="411" h="288" extrusionOk="0">
                    <a:moveTo>
                      <a:pt x="271" y="0"/>
                    </a:moveTo>
                    <a:cubicBezTo>
                      <a:pt x="219" y="0"/>
                      <a:pt x="168" y="14"/>
                      <a:pt x="114" y="47"/>
                    </a:cubicBezTo>
                    <a:cubicBezTo>
                      <a:pt x="29" y="111"/>
                      <a:pt x="1" y="196"/>
                      <a:pt x="1" y="259"/>
                    </a:cubicBezTo>
                    <a:cubicBezTo>
                      <a:pt x="1" y="288"/>
                      <a:pt x="1" y="288"/>
                      <a:pt x="29" y="288"/>
                    </a:cubicBezTo>
                    <a:cubicBezTo>
                      <a:pt x="29" y="288"/>
                      <a:pt x="57" y="288"/>
                      <a:pt x="57" y="259"/>
                    </a:cubicBezTo>
                    <a:cubicBezTo>
                      <a:pt x="57" y="196"/>
                      <a:pt x="85" y="139"/>
                      <a:pt x="149" y="111"/>
                    </a:cubicBezTo>
                    <a:cubicBezTo>
                      <a:pt x="182" y="74"/>
                      <a:pt x="223" y="59"/>
                      <a:pt x="270" y="59"/>
                    </a:cubicBezTo>
                    <a:cubicBezTo>
                      <a:pt x="305" y="59"/>
                      <a:pt x="343" y="67"/>
                      <a:pt x="383" y="83"/>
                    </a:cubicBezTo>
                    <a:lnTo>
                      <a:pt x="411" y="47"/>
                    </a:lnTo>
                    <a:cubicBezTo>
                      <a:pt x="411" y="19"/>
                      <a:pt x="411" y="19"/>
                      <a:pt x="383" y="19"/>
                    </a:cubicBezTo>
                    <a:cubicBezTo>
                      <a:pt x="344" y="7"/>
                      <a:pt x="308" y="0"/>
                      <a:pt x="2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41"/>
              <p:cNvSpPr/>
              <p:nvPr/>
            </p:nvSpPr>
            <p:spPr>
              <a:xfrm>
                <a:off x="5746976" y="4431357"/>
                <a:ext cx="106725" cy="137446"/>
              </a:xfrm>
              <a:custGeom>
                <a:avLst/>
                <a:gdLst/>
                <a:ahLst/>
                <a:cxnLst/>
                <a:rect l="l" t="t" r="r" b="b"/>
                <a:pathLst>
                  <a:path w="3071" h="3955" extrusionOk="0">
                    <a:moveTo>
                      <a:pt x="1655" y="0"/>
                    </a:moveTo>
                    <a:lnTo>
                      <a:pt x="0" y="1507"/>
                    </a:lnTo>
                    <a:cubicBezTo>
                      <a:pt x="120" y="2009"/>
                      <a:pt x="149" y="3099"/>
                      <a:pt x="149" y="3955"/>
                    </a:cubicBezTo>
                    <a:cubicBezTo>
                      <a:pt x="474" y="3926"/>
                      <a:pt x="799" y="3863"/>
                      <a:pt x="1097" y="3806"/>
                    </a:cubicBezTo>
                    <a:cubicBezTo>
                      <a:pt x="1769" y="3686"/>
                      <a:pt x="2419" y="3481"/>
                      <a:pt x="3070" y="3219"/>
                    </a:cubicBezTo>
                    <a:cubicBezTo>
                      <a:pt x="2865" y="2009"/>
                      <a:pt x="2540" y="856"/>
                      <a:pt x="165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41"/>
              <p:cNvSpPr/>
              <p:nvPr/>
            </p:nvSpPr>
            <p:spPr>
              <a:xfrm>
                <a:off x="5509476" y="4735722"/>
                <a:ext cx="248828" cy="12302"/>
              </a:xfrm>
              <a:custGeom>
                <a:avLst/>
                <a:gdLst/>
                <a:ahLst/>
                <a:cxnLst/>
                <a:rect l="l" t="t" r="r" b="b"/>
                <a:pathLst>
                  <a:path w="7160" h="354" extrusionOk="0">
                    <a:moveTo>
                      <a:pt x="177" y="0"/>
                    </a:moveTo>
                    <a:cubicBezTo>
                      <a:pt x="85" y="0"/>
                      <a:pt x="0" y="57"/>
                      <a:pt x="0" y="177"/>
                    </a:cubicBezTo>
                    <a:cubicBezTo>
                      <a:pt x="0" y="262"/>
                      <a:pt x="85" y="354"/>
                      <a:pt x="177" y="354"/>
                    </a:cubicBezTo>
                    <a:lnTo>
                      <a:pt x="6983" y="354"/>
                    </a:lnTo>
                    <a:cubicBezTo>
                      <a:pt x="7075" y="354"/>
                      <a:pt x="7159" y="262"/>
                      <a:pt x="7159" y="177"/>
                    </a:cubicBezTo>
                    <a:cubicBezTo>
                      <a:pt x="7159" y="57"/>
                      <a:pt x="7075" y="0"/>
                      <a:pt x="698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41"/>
              <p:cNvSpPr/>
              <p:nvPr/>
            </p:nvSpPr>
            <p:spPr>
              <a:xfrm>
                <a:off x="5465444" y="4626042"/>
                <a:ext cx="252060" cy="112668"/>
              </a:xfrm>
              <a:custGeom>
                <a:avLst/>
                <a:gdLst/>
                <a:ahLst/>
                <a:cxnLst/>
                <a:rect l="l" t="t" r="r" b="b"/>
                <a:pathLst>
                  <a:path w="7253" h="3242" extrusionOk="0">
                    <a:moveTo>
                      <a:pt x="178" y="1"/>
                    </a:moveTo>
                    <a:cubicBezTo>
                      <a:pt x="86" y="1"/>
                      <a:pt x="1" y="93"/>
                      <a:pt x="57" y="206"/>
                    </a:cubicBezTo>
                    <a:lnTo>
                      <a:pt x="1296" y="3241"/>
                    </a:lnTo>
                    <a:lnTo>
                      <a:pt x="7252" y="3241"/>
                    </a:lnTo>
                    <a:lnTo>
                      <a:pt x="5950" y="93"/>
                    </a:lnTo>
                    <a:cubicBezTo>
                      <a:pt x="5922" y="29"/>
                      <a:pt x="5894" y="1"/>
                      <a:pt x="58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41"/>
              <p:cNvSpPr/>
              <p:nvPr/>
            </p:nvSpPr>
            <p:spPr>
              <a:xfrm>
                <a:off x="5567721" y="4671047"/>
                <a:ext cx="29783" cy="22659"/>
              </a:xfrm>
              <a:custGeom>
                <a:avLst/>
                <a:gdLst/>
                <a:ahLst/>
                <a:cxnLst/>
                <a:rect l="l" t="t" r="r" b="b"/>
                <a:pathLst>
                  <a:path w="857" h="652" extrusionOk="0">
                    <a:moveTo>
                      <a:pt x="326" y="64"/>
                    </a:moveTo>
                    <a:cubicBezTo>
                      <a:pt x="503" y="64"/>
                      <a:pt x="708" y="177"/>
                      <a:pt x="772" y="326"/>
                    </a:cubicBezTo>
                    <a:cubicBezTo>
                      <a:pt x="800" y="418"/>
                      <a:pt x="800" y="475"/>
                      <a:pt x="772" y="503"/>
                    </a:cubicBezTo>
                    <a:cubicBezTo>
                      <a:pt x="708" y="567"/>
                      <a:pt x="652" y="595"/>
                      <a:pt x="560" y="595"/>
                    </a:cubicBezTo>
                    <a:cubicBezTo>
                      <a:pt x="355" y="595"/>
                      <a:pt x="149" y="475"/>
                      <a:pt x="93" y="326"/>
                    </a:cubicBezTo>
                    <a:cubicBezTo>
                      <a:pt x="64" y="269"/>
                      <a:pt x="93" y="213"/>
                      <a:pt x="121" y="149"/>
                    </a:cubicBezTo>
                    <a:cubicBezTo>
                      <a:pt x="149" y="93"/>
                      <a:pt x="241" y="64"/>
                      <a:pt x="326" y="64"/>
                    </a:cubicBezTo>
                    <a:close/>
                    <a:moveTo>
                      <a:pt x="326" y="1"/>
                    </a:moveTo>
                    <a:cubicBezTo>
                      <a:pt x="206" y="1"/>
                      <a:pt x="121" y="36"/>
                      <a:pt x="64" y="121"/>
                    </a:cubicBezTo>
                    <a:cubicBezTo>
                      <a:pt x="29" y="177"/>
                      <a:pt x="1" y="269"/>
                      <a:pt x="29" y="326"/>
                    </a:cubicBezTo>
                    <a:cubicBezTo>
                      <a:pt x="121" y="503"/>
                      <a:pt x="326" y="651"/>
                      <a:pt x="560" y="651"/>
                    </a:cubicBezTo>
                    <a:cubicBezTo>
                      <a:pt x="652" y="651"/>
                      <a:pt x="772" y="623"/>
                      <a:pt x="800" y="531"/>
                    </a:cubicBezTo>
                    <a:cubicBezTo>
                      <a:pt x="857" y="475"/>
                      <a:pt x="857" y="418"/>
                      <a:pt x="829" y="326"/>
                    </a:cubicBezTo>
                    <a:cubicBezTo>
                      <a:pt x="772" y="149"/>
                      <a:pt x="531" y="1"/>
                      <a:pt x="32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41"/>
              <p:cNvSpPr/>
              <p:nvPr/>
            </p:nvSpPr>
            <p:spPr>
              <a:xfrm>
                <a:off x="5640493" y="4353650"/>
                <a:ext cx="18488" cy="17481"/>
              </a:xfrm>
              <a:custGeom>
                <a:avLst/>
                <a:gdLst/>
                <a:ahLst/>
                <a:cxnLst/>
                <a:rect l="l" t="t" r="r" b="b"/>
                <a:pathLst>
                  <a:path w="532" h="503" extrusionOk="0">
                    <a:moveTo>
                      <a:pt x="531" y="1"/>
                    </a:moveTo>
                    <a:cubicBezTo>
                      <a:pt x="383" y="85"/>
                      <a:pt x="178" y="149"/>
                      <a:pt x="1" y="149"/>
                    </a:cubicBezTo>
                    <a:lnTo>
                      <a:pt x="1" y="503"/>
                    </a:lnTo>
                    <a:cubicBezTo>
                      <a:pt x="234" y="411"/>
                      <a:pt x="447" y="234"/>
                      <a:pt x="53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41"/>
              <p:cNvSpPr/>
              <p:nvPr/>
            </p:nvSpPr>
            <p:spPr>
              <a:xfrm>
                <a:off x="5257971" y="4238828"/>
                <a:ext cx="103041" cy="82224"/>
              </a:xfrm>
              <a:custGeom>
                <a:avLst/>
                <a:gdLst/>
                <a:ahLst/>
                <a:cxnLst/>
                <a:rect l="l" t="t" r="r" b="b"/>
                <a:pathLst>
                  <a:path w="2965" h="2366" extrusionOk="0">
                    <a:moveTo>
                      <a:pt x="1160" y="1"/>
                    </a:moveTo>
                    <a:cubicBezTo>
                      <a:pt x="1132" y="1"/>
                      <a:pt x="1047" y="29"/>
                      <a:pt x="1104" y="57"/>
                    </a:cubicBezTo>
                    <a:cubicBezTo>
                      <a:pt x="1132" y="93"/>
                      <a:pt x="1160" y="121"/>
                      <a:pt x="1224" y="149"/>
                    </a:cubicBezTo>
                    <a:cubicBezTo>
                      <a:pt x="1252" y="149"/>
                      <a:pt x="1281" y="178"/>
                      <a:pt x="1309" y="206"/>
                    </a:cubicBezTo>
                    <a:cubicBezTo>
                      <a:pt x="1401" y="298"/>
                      <a:pt x="1486" y="355"/>
                      <a:pt x="1549" y="447"/>
                    </a:cubicBezTo>
                    <a:cubicBezTo>
                      <a:pt x="1634" y="560"/>
                      <a:pt x="1663" y="708"/>
                      <a:pt x="1726" y="829"/>
                    </a:cubicBezTo>
                    <a:cubicBezTo>
                      <a:pt x="1755" y="1034"/>
                      <a:pt x="1726" y="1295"/>
                      <a:pt x="1457" y="1295"/>
                    </a:cubicBezTo>
                    <a:cubicBezTo>
                      <a:pt x="1443" y="1298"/>
                      <a:pt x="1429" y="1299"/>
                      <a:pt x="1415" y="1299"/>
                    </a:cubicBezTo>
                    <a:cubicBezTo>
                      <a:pt x="1192" y="1299"/>
                      <a:pt x="944" y="1051"/>
                      <a:pt x="778" y="885"/>
                    </a:cubicBezTo>
                    <a:cubicBezTo>
                      <a:pt x="665" y="765"/>
                      <a:pt x="517" y="588"/>
                      <a:pt x="340" y="503"/>
                    </a:cubicBezTo>
                    <a:cubicBezTo>
                      <a:pt x="317" y="496"/>
                      <a:pt x="294" y="492"/>
                      <a:pt x="272" y="492"/>
                    </a:cubicBezTo>
                    <a:cubicBezTo>
                      <a:pt x="122" y="492"/>
                      <a:pt x="1" y="646"/>
                      <a:pt x="99" y="800"/>
                    </a:cubicBezTo>
                    <a:cubicBezTo>
                      <a:pt x="163" y="857"/>
                      <a:pt x="219" y="913"/>
                      <a:pt x="276" y="1005"/>
                    </a:cubicBezTo>
                    <a:cubicBezTo>
                      <a:pt x="311" y="1034"/>
                      <a:pt x="340" y="1119"/>
                      <a:pt x="368" y="1182"/>
                    </a:cubicBezTo>
                    <a:cubicBezTo>
                      <a:pt x="488" y="1416"/>
                      <a:pt x="630" y="1649"/>
                      <a:pt x="807" y="1861"/>
                    </a:cubicBezTo>
                    <a:cubicBezTo>
                      <a:pt x="1132" y="2215"/>
                      <a:pt x="1514" y="2272"/>
                      <a:pt x="1960" y="2357"/>
                    </a:cubicBezTo>
                    <a:cubicBezTo>
                      <a:pt x="2011" y="2363"/>
                      <a:pt x="2061" y="2366"/>
                      <a:pt x="2110" y="2366"/>
                    </a:cubicBezTo>
                    <a:cubicBezTo>
                      <a:pt x="2345" y="2366"/>
                      <a:pt x="2554" y="2293"/>
                      <a:pt x="2724" y="2123"/>
                    </a:cubicBezTo>
                    <a:cubicBezTo>
                      <a:pt x="2752" y="2123"/>
                      <a:pt x="2752" y="2095"/>
                      <a:pt x="2787" y="2095"/>
                    </a:cubicBezTo>
                    <a:cubicBezTo>
                      <a:pt x="2844" y="2038"/>
                      <a:pt x="2901" y="1975"/>
                      <a:pt x="2929" y="1890"/>
                    </a:cubicBezTo>
                    <a:cubicBezTo>
                      <a:pt x="2964" y="1798"/>
                      <a:pt x="2964" y="1685"/>
                      <a:pt x="2964" y="1593"/>
                    </a:cubicBezTo>
                    <a:cubicBezTo>
                      <a:pt x="2964" y="1387"/>
                      <a:pt x="2929" y="1182"/>
                      <a:pt x="2872" y="1005"/>
                    </a:cubicBezTo>
                    <a:cubicBezTo>
                      <a:pt x="2844" y="913"/>
                      <a:pt x="2787" y="829"/>
                      <a:pt x="2724" y="737"/>
                    </a:cubicBezTo>
                    <a:cubicBezTo>
                      <a:pt x="2695" y="652"/>
                      <a:pt x="2639" y="560"/>
                      <a:pt x="2547" y="503"/>
                    </a:cubicBezTo>
                    <a:cubicBezTo>
                      <a:pt x="2462" y="411"/>
                      <a:pt x="2370" y="355"/>
                      <a:pt x="2257" y="270"/>
                    </a:cubicBezTo>
                    <a:cubicBezTo>
                      <a:pt x="2193" y="234"/>
                      <a:pt x="2165" y="206"/>
                      <a:pt x="2108" y="178"/>
                    </a:cubicBezTo>
                    <a:cubicBezTo>
                      <a:pt x="2045" y="149"/>
                      <a:pt x="1988" y="121"/>
                      <a:pt x="1931" y="93"/>
                    </a:cubicBezTo>
                    <a:cubicBezTo>
                      <a:pt x="1811" y="57"/>
                      <a:pt x="1663" y="29"/>
                      <a:pt x="1514" y="29"/>
                    </a:cubicBezTo>
                    <a:cubicBezTo>
                      <a:pt x="1401" y="1"/>
                      <a:pt x="1281" y="1"/>
                      <a:pt x="1160" y="1"/>
                    </a:cubicBezTo>
                    <a:close/>
                  </a:path>
                </a:pathLst>
              </a:custGeom>
              <a:solidFill>
                <a:srgbClr val="A3484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41"/>
              <p:cNvSpPr/>
              <p:nvPr/>
            </p:nvSpPr>
            <p:spPr>
              <a:xfrm>
                <a:off x="5244174" y="4208662"/>
                <a:ext cx="8167" cy="23076"/>
              </a:xfrm>
              <a:custGeom>
                <a:avLst/>
                <a:gdLst/>
                <a:ahLst/>
                <a:cxnLst/>
                <a:rect l="l" t="t" r="r" b="b"/>
                <a:pathLst>
                  <a:path w="235" h="664" extrusionOk="0">
                    <a:moveTo>
                      <a:pt x="152" y="0"/>
                    </a:moveTo>
                    <a:cubicBezTo>
                      <a:pt x="146" y="0"/>
                      <a:pt x="142" y="3"/>
                      <a:pt x="142" y="13"/>
                    </a:cubicBezTo>
                    <a:cubicBezTo>
                      <a:pt x="114" y="13"/>
                      <a:pt x="114" y="13"/>
                      <a:pt x="114" y="41"/>
                    </a:cubicBezTo>
                    <a:cubicBezTo>
                      <a:pt x="178" y="218"/>
                      <a:pt x="114" y="459"/>
                      <a:pt x="1" y="635"/>
                    </a:cubicBezTo>
                    <a:lnTo>
                      <a:pt x="1" y="664"/>
                    </a:lnTo>
                    <a:lnTo>
                      <a:pt x="58" y="664"/>
                    </a:lnTo>
                    <a:cubicBezTo>
                      <a:pt x="178" y="487"/>
                      <a:pt x="234" y="253"/>
                      <a:pt x="178" y="13"/>
                    </a:cubicBezTo>
                    <a:cubicBezTo>
                      <a:pt x="178" y="13"/>
                      <a:pt x="162" y="0"/>
                      <a:pt x="15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41"/>
              <p:cNvSpPr/>
              <p:nvPr/>
            </p:nvSpPr>
            <p:spPr>
              <a:xfrm>
                <a:off x="5234860" y="4234657"/>
                <a:ext cx="7159" cy="5213"/>
              </a:xfrm>
              <a:custGeom>
                <a:avLst/>
                <a:gdLst/>
                <a:ahLst/>
                <a:cxnLst/>
                <a:rect l="l" t="t" r="r" b="b"/>
                <a:pathLst>
                  <a:path w="206" h="150" extrusionOk="0">
                    <a:moveTo>
                      <a:pt x="149" y="1"/>
                    </a:moveTo>
                    <a:cubicBezTo>
                      <a:pt x="120" y="64"/>
                      <a:pt x="92" y="64"/>
                      <a:pt x="28" y="93"/>
                    </a:cubicBezTo>
                    <a:lnTo>
                      <a:pt x="0" y="121"/>
                    </a:lnTo>
                    <a:lnTo>
                      <a:pt x="28" y="149"/>
                    </a:lnTo>
                    <a:lnTo>
                      <a:pt x="57" y="149"/>
                    </a:lnTo>
                    <a:cubicBezTo>
                      <a:pt x="120" y="121"/>
                      <a:pt x="149" y="93"/>
                      <a:pt x="177" y="64"/>
                    </a:cubicBezTo>
                    <a:cubicBezTo>
                      <a:pt x="205" y="36"/>
                      <a:pt x="205" y="36"/>
                      <a:pt x="1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41"/>
              <p:cNvSpPr/>
              <p:nvPr/>
            </p:nvSpPr>
            <p:spPr>
              <a:xfrm>
                <a:off x="5389475" y="4458152"/>
                <a:ext cx="8410" cy="8132"/>
              </a:xfrm>
              <a:custGeom>
                <a:avLst/>
                <a:gdLst/>
                <a:ahLst/>
                <a:cxnLst/>
                <a:rect l="l" t="t" r="r" b="b"/>
                <a:pathLst>
                  <a:path w="242" h="234" extrusionOk="0">
                    <a:moveTo>
                      <a:pt x="1" y="0"/>
                    </a:moveTo>
                    <a:cubicBezTo>
                      <a:pt x="1" y="57"/>
                      <a:pt x="1" y="113"/>
                      <a:pt x="65" y="177"/>
                    </a:cubicBezTo>
                    <a:cubicBezTo>
                      <a:pt x="93" y="205"/>
                      <a:pt x="149" y="234"/>
                      <a:pt x="178" y="234"/>
                    </a:cubicBezTo>
                    <a:lnTo>
                      <a:pt x="206" y="234"/>
                    </a:lnTo>
                    <a:cubicBezTo>
                      <a:pt x="206" y="234"/>
                      <a:pt x="241" y="234"/>
                      <a:pt x="241" y="205"/>
                    </a:cubicBezTo>
                    <a:cubicBezTo>
                      <a:pt x="241" y="177"/>
                      <a:pt x="206" y="177"/>
                      <a:pt x="206" y="177"/>
                    </a:cubicBezTo>
                    <a:cubicBezTo>
                      <a:pt x="149" y="177"/>
                      <a:pt x="121" y="177"/>
                      <a:pt x="93" y="149"/>
                    </a:cubicBezTo>
                    <a:cubicBezTo>
                      <a:pt x="65" y="85"/>
                      <a:pt x="65" y="57"/>
                      <a:pt x="65" y="28"/>
                    </a:cubicBezTo>
                    <a:cubicBezTo>
                      <a:pt x="65" y="0"/>
                      <a:pt x="65"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41"/>
              <p:cNvSpPr/>
              <p:nvPr/>
            </p:nvSpPr>
            <p:spPr>
              <a:xfrm>
                <a:off x="5690676" y="4886583"/>
                <a:ext cx="37880" cy="34544"/>
              </a:xfrm>
              <a:custGeom>
                <a:avLst/>
                <a:gdLst/>
                <a:ahLst/>
                <a:cxnLst/>
                <a:rect l="l" t="t" r="r" b="b"/>
                <a:pathLst>
                  <a:path w="1090" h="994" extrusionOk="0">
                    <a:moveTo>
                      <a:pt x="513" y="0"/>
                    </a:moveTo>
                    <a:cubicBezTo>
                      <a:pt x="485" y="0"/>
                      <a:pt x="454" y="9"/>
                      <a:pt x="417" y="24"/>
                    </a:cubicBezTo>
                    <a:cubicBezTo>
                      <a:pt x="241" y="81"/>
                      <a:pt x="92" y="229"/>
                      <a:pt x="0" y="406"/>
                    </a:cubicBezTo>
                    <a:cubicBezTo>
                      <a:pt x="0" y="434"/>
                      <a:pt x="0" y="491"/>
                      <a:pt x="28" y="491"/>
                    </a:cubicBezTo>
                    <a:cubicBezTo>
                      <a:pt x="64" y="491"/>
                      <a:pt x="92" y="491"/>
                      <a:pt x="120" y="463"/>
                    </a:cubicBezTo>
                    <a:cubicBezTo>
                      <a:pt x="177" y="314"/>
                      <a:pt x="297" y="201"/>
                      <a:pt x="474" y="137"/>
                    </a:cubicBezTo>
                    <a:cubicBezTo>
                      <a:pt x="488" y="123"/>
                      <a:pt x="502" y="116"/>
                      <a:pt x="513" y="116"/>
                    </a:cubicBezTo>
                    <a:cubicBezTo>
                      <a:pt x="524" y="116"/>
                      <a:pt x="531" y="123"/>
                      <a:pt x="531" y="137"/>
                    </a:cubicBezTo>
                    <a:cubicBezTo>
                      <a:pt x="531" y="137"/>
                      <a:pt x="531" y="166"/>
                      <a:pt x="474" y="229"/>
                    </a:cubicBezTo>
                    <a:cubicBezTo>
                      <a:pt x="417" y="342"/>
                      <a:pt x="354" y="463"/>
                      <a:pt x="325" y="583"/>
                    </a:cubicBezTo>
                    <a:cubicBezTo>
                      <a:pt x="325" y="611"/>
                      <a:pt x="297" y="696"/>
                      <a:pt x="354" y="760"/>
                    </a:cubicBezTo>
                    <a:cubicBezTo>
                      <a:pt x="391" y="793"/>
                      <a:pt x="436" y="807"/>
                      <a:pt x="478" y="807"/>
                    </a:cubicBezTo>
                    <a:cubicBezTo>
                      <a:pt x="507" y="807"/>
                      <a:pt x="535" y="800"/>
                      <a:pt x="559" y="788"/>
                    </a:cubicBezTo>
                    <a:cubicBezTo>
                      <a:pt x="594" y="760"/>
                      <a:pt x="623" y="731"/>
                      <a:pt x="651" y="696"/>
                    </a:cubicBezTo>
                    <a:lnTo>
                      <a:pt x="679" y="668"/>
                    </a:lnTo>
                    <a:cubicBezTo>
                      <a:pt x="735" y="583"/>
                      <a:pt x="855" y="520"/>
                      <a:pt x="946" y="491"/>
                    </a:cubicBezTo>
                    <a:lnTo>
                      <a:pt x="946" y="491"/>
                    </a:lnTo>
                    <a:cubicBezTo>
                      <a:pt x="944" y="507"/>
                      <a:pt x="935" y="519"/>
                      <a:pt x="913" y="519"/>
                    </a:cubicBezTo>
                    <a:cubicBezTo>
                      <a:pt x="828" y="640"/>
                      <a:pt x="799" y="788"/>
                      <a:pt x="799" y="937"/>
                    </a:cubicBezTo>
                    <a:cubicBezTo>
                      <a:pt x="799" y="965"/>
                      <a:pt x="828" y="993"/>
                      <a:pt x="856" y="993"/>
                    </a:cubicBezTo>
                    <a:cubicBezTo>
                      <a:pt x="913" y="993"/>
                      <a:pt x="913" y="965"/>
                      <a:pt x="913" y="937"/>
                    </a:cubicBezTo>
                    <a:cubicBezTo>
                      <a:pt x="913" y="816"/>
                      <a:pt x="948" y="696"/>
                      <a:pt x="1005" y="611"/>
                    </a:cubicBezTo>
                    <a:cubicBezTo>
                      <a:pt x="1033" y="583"/>
                      <a:pt x="1089" y="491"/>
                      <a:pt x="1061" y="434"/>
                    </a:cubicBezTo>
                    <a:cubicBezTo>
                      <a:pt x="1061" y="406"/>
                      <a:pt x="1033" y="378"/>
                      <a:pt x="1005" y="342"/>
                    </a:cubicBezTo>
                    <a:cubicBezTo>
                      <a:pt x="948" y="342"/>
                      <a:pt x="913" y="378"/>
                      <a:pt x="884" y="378"/>
                    </a:cubicBezTo>
                    <a:cubicBezTo>
                      <a:pt x="771" y="434"/>
                      <a:pt x="679" y="491"/>
                      <a:pt x="594" y="611"/>
                    </a:cubicBezTo>
                    <a:lnTo>
                      <a:pt x="559" y="611"/>
                    </a:lnTo>
                    <a:cubicBezTo>
                      <a:pt x="559" y="640"/>
                      <a:pt x="531" y="668"/>
                      <a:pt x="502" y="668"/>
                    </a:cubicBezTo>
                    <a:cubicBezTo>
                      <a:pt x="474" y="696"/>
                      <a:pt x="446" y="696"/>
                      <a:pt x="446" y="696"/>
                    </a:cubicBezTo>
                    <a:cubicBezTo>
                      <a:pt x="446" y="668"/>
                      <a:pt x="417" y="668"/>
                      <a:pt x="446" y="611"/>
                    </a:cubicBezTo>
                    <a:cubicBezTo>
                      <a:pt x="474" y="491"/>
                      <a:pt x="502" y="378"/>
                      <a:pt x="594" y="286"/>
                    </a:cubicBezTo>
                    <a:cubicBezTo>
                      <a:pt x="651" y="201"/>
                      <a:pt x="679" y="109"/>
                      <a:pt x="623" y="52"/>
                    </a:cubicBezTo>
                    <a:cubicBezTo>
                      <a:pt x="586" y="16"/>
                      <a:pt x="552" y="0"/>
                      <a:pt x="5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41"/>
              <p:cNvSpPr/>
              <p:nvPr/>
            </p:nvSpPr>
            <p:spPr>
              <a:xfrm>
                <a:off x="5530849" y="4869311"/>
                <a:ext cx="39131" cy="31416"/>
              </a:xfrm>
              <a:custGeom>
                <a:avLst/>
                <a:gdLst/>
                <a:ahLst/>
                <a:cxnLst/>
                <a:rect l="l" t="t" r="r" b="b"/>
                <a:pathLst>
                  <a:path w="1126" h="904" extrusionOk="0">
                    <a:moveTo>
                      <a:pt x="818" y="0"/>
                    </a:moveTo>
                    <a:cubicBezTo>
                      <a:pt x="783" y="0"/>
                      <a:pt x="746" y="7"/>
                      <a:pt x="708" y="19"/>
                    </a:cubicBezTo>
                    <a:cubicBezTo>
                      <a:pt x="652" y="47"/>
                      <a:pt x="595" y="104"/>
                      <a:pt x="595" y="167"/>
                    </a:cubicBezTo>
                    <a:cubicBezTo>
                      <a:pt x="595" y="196"/>
                      <a:pt x="623" y="224"/>
                      <a:pt x="623" y="252"/>
                    </a:cubicBezTo>
                    <a:lnTo>
                      <a:pt x="623" y="309"/>
                    </a:lnTo>
                    <a:cubicBezTo>
                      <a:pt x="652" y="344"/>
                      <a:pt x="623" y="401"/>
                      <a:pt x="595" y="429"/>
                    </a:cubicBezTo>
                    <a:cubicBezTo>
                      <a:pt x="560" y="429"/>
                      <a:pt x="531" y="429"/>
                      <a:pt x="503" y="401"/>
                    </a:cubicBezTo>
                    <a:cubicBezTo>
                      <a:pt x="475" y="401"/>
                      <a:pt x="475" y="372"/>
                      <a:pt x="475" y="309"/>
                    </a:cubicBezTo>
                    <a:cubicBezTo>
                      <a:pt x="475" y="281"/>
                      <a:pt x="475" y="224"/>
                      <a:pt x="418" y="167"/>
                    </a:cubicBezTo>
                    <a:cubicBezTo>
                      <a:pt x="383" y="132"/>
                      <a:pt x="326" y="104"/>
                      <a:pt x="270" y="104"/>
                    </a:cubicBezTo>
                    <a:cubicBezTo>
                      <a:pt x="206" y="132"/>
                      <a:pt x="121" y="167"/>
                      <a:pt x="93" y="252"/>
                    </a:cubicBezTo>
                    <a:cubicBezTo>
                      <a:pt x="64" y="344"/>
                      <a:pt x="64" y="429"/>
                      <a:pt x="64" y="521"/>
                    </a:cubicBezTo>
                    <a:lnTo>
                      <a:pt x="93" y="578"/>
                    </a:lnTo>
                    <a:cubicBezTo>
                      <a:pt x="93" y="663"/>
                      <a:pt x="64" y="754"/>
                      <a:pt x="29" y="783"/>
                    </a:cubicBezTo>
                    <a:cubicBezTo>
                      <a:pt x="1" y="811"/>
                      <a:pt x="1" y="839"/>
                      <a:pt x="29" y="875"/>
                    </a:cubicBezTo>
                    <a:cubicBezTo>
                      <a:pt x="29" y="903"/>
                      <a:pt x="64" y="903"/>
                      <a:pt x="64" y="903"/>
                    </a:cubicBezTo>
                    <a:cubicBezTo>
                      <a:pt x="93" y="903"/>
                      <a:pt x="93" y="903"/>
                      <a:pt x="121" y="875"/>
                    </a:cubicBezTo>
                    <a:cubicBezTo>
                      <a:pt x="178" y="811"/>
                      <a:pt x="206" y="698"/>
                      <a:pt x="206" y="549"/>
                    </a:cubicBezTo>
                    <a:lnTo>
                      <a:pt x="178" y="521"/>
                    </a:lnTo>
                    <a:cubicBezTo>
                      <a:pt x="178" y="429"/>
                      <a:pt x="178" y="372"/>
                      <a:pt x="206" y="281"/>
                    </a:cubicBezTo>
                    <a:cubicBezTo>
                      <a:pt x="206" y="252"/>
                      <a:pt x="241" y="224"/>
                      <a:pt x="298" y="224"/>
                    </a:cubicBezTo>
                    <a:cubicBezTo>
                      <a:pt x="326" y="224"/>
                      <a:pt x="326" y="224"/>
                      <a:pt x="326" y="252"/>
                    </a:cubicBezTo>
                    <a:cubicBezTo>
                      <a:pt x="354" y="252"/>
                      <a:pt x="354" y="281"/>
                      <a:pt x="354" y="344"/>
                    </a:cubicBezTo>
                    <a:cubicBezTo>
                      <a:pt x="354" y="372"/>
                      <a:pt x="383" y="429"/>
                      <a:pt x="418" y="486"/>
                    </a:cubicBezTo>
                    <a:cubicBezTo>
                      <a:pt x="453" y="526"/>
                      <a:pt x="514" y="552"/>
                      <a:pt x="575" y="552"/>
                    </a:cubicBezTo>
                    <a:cubicBezTo>
                      <a:pt x="611" y="552"/>
                      <a:pt x="648" y="542"/>
                      <a:pt x="680" y="521"/>
                    </a:cubicBezTo>
                    <a:cubicBezTo>
                      <a:pt x="736" y="457"/>
                      <a:pt x="772" y="372"/>
                      <a:pt x="736" y="281"/>
                    </a:cubicBezTo>
                    <a:lnTo>
                      <a:pt x="736" y="224"/>
                    </a:lnTo>
                    <a:cubicBezTo>
                      <a:pt x="708" y="196"/>
                      <a:pt x="708" y="196"/>
                      <a:pt x="708" y="167"/>
                    </a:cubicBezTo>
                    <a:cubicBezTo>
                      <a:pt x="708" y="132"/>
                      <a:pt x="736" y="132"/>
                      <a:pt x="772" y="104"/>
                    </a:cubicBezTo>
                    <a:cubicBezTo>
                      <a:pt x="800" y="104"/>
                      <a:pt x="857" y="104"/>
                      <a:pt x="885" y="132"/>
                    </a:cubicBezTo>
                    <a:cubicBezTo>
                      <a:pt x="949" y="196"/>
                      <a:pt x="977" y="281"/>
                      <a:pt x="977" y="401"/>
                    </a:cubicBezTo>
                    <a:cubicBezTo>
                      <a:pt x="997" y="421"/>
                      <a:pt x="1017" y="441"/>
                      <a:pt x="1037" y="441"/>
                    </a:cubicBezTo>
                    <a:cubicBezTo>
                      <a:pt x="1045" y="441"/>
                      <a:pt x="1054" y="437"/>
                      <a:pt x="1062" y="429"/>
                    </a:cubicBezTo>
                    <a:cubicBezTo>
                      <a:pt x="1090" y="429"/>
                      <a:pt x="1125" y="401"/>
                      <a:pt x="1090" y="372"/>
                    </a:cubicBezTo>
                    <a:cubicBezTo>
                      <a:pt x="1090" y="281"/>
                      <a:pt x="1062" y="132"/>
                      <a:pt x="949" y="47"/>
                    </a:cubicBezTo>
                    <a:cubicBezTo>
                      <a:pt x="911" y="14"/>
                      <a:pt x="867" y="0"/>
                      <a:pt x="818"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41"/>
              <p:cNvSpPr/>
              <p:nvPr/>
            </p:nvSpPr>
            <p:spPr>
              <a:xfrm>
                <a:off x="5816794" y="4543192"/>
                <a:ext cx="36907" cy="18488"/>
              </a:xfrm>
              <a:custGeom>
                <a:avLst/>
                <a:gdLst/>
                <a:ahLst/>
                <a:cxnLst/>
                <a:rect l="l" t="t" r="r" b="b"/>
                <a:pathLst>
                  <a:path w="1062" h="532" extrusionOk="0">
                    <a:moveTo>
                      <a:pt x="998" y="1"/>
                    </a:moveTo>
                    <a:cubicBezTo>
                      <a:pt x="969" y="29"/>
                      <a:pt x="913" y="58"/>
                      <a:pt x="884" y="86"/>
                    </a:cubicBezTo>
                    <a:cubicBezTo>
                      <a:pt x="821" y="114"/>
                      <a:pt x="764" y="142"/>
                      <a:pt x="708" y="142"/>
                    </a:cubicBezTo>
                    <a:cubicBezTo>
                      <a:pt x="531" y="206"/>
                      <a:pt x="354" y="263"/>
                      <a:pt x="205" y="291"/>
                    </a:cubicBezTo>
                    <a:cubicBezTo>
                      <a:pt x="113" y="319"/>
                      <a:pt x="57" y="355"/>
                      <a:pt x="0" y="383"/>
                    </a:cubicBezTo>
                    <a:cubicBezTo>
                      <a:pt x="79" y="363"/>
                      <a:pt x="176" y="340"/>
                      <a:pt x="259" y="340"/>
                    </a:cubicBezTo>
                    <a:cubicBezTo>
                      <a:pt x="294" y="340"/>
                      <a:pt x="326" y="344"/>
                      <a:pt x="354" y="355"/>
                    </a:cubicBezTo>
                    <a:cubicBezTo>
                      <a:pt x="410" y="383"/>
                      <a:pt x="439" y="383"/>
                      <a:pt x="467" y="411"/>
                    </a:cubicBezTo>
                    <a:cubicBezTo>
                      <a:pt x="531" y="411"/>
                      <a:pt x="559" y="411"/>
                      <a:pt x="587" y="383"/>
                    </a:cubicBezTo>
                    <a:cubicBezTo>
                      <a:pt x="616" y="383"/>
                      <a:pt x="616" y="355"/>
                      <a:pt x="644" y="355"/>
                    </a:cubicBezTo>
                    <a:cubicBezTo>
                      <a:pt x="656" y="343"/>
                      <a:pt x="667" y="339"/>
                      <a:pt x="678" y="339"/>
                    </a:cubicBezTo>
                    <a:cubicBezTo>
                      <a:pt x="701" y="339"/>
                      <a:pt x="726" y="355"/>
                      <a:pt x="764" y="355"/>
                    </a:cubicBezTo>
                    <a:lnTo>
                      <a:pt x="856" y="440"/>
                    </a:lnTo>
                    <a:cubicBezTo>
                      <a:pt x="884" y="496"/>
                      <a:pt x="913" y="496"/>
                      <a:pt x="941" y="532"/>
                    </a:cubicBezTo>
                    <a:cubicBezTo>
                      <a:pt x="1033" y="532"/>
                      <a:pt x="1061" y="411"/>
                      <a:pt x="1061" y="411"/>
                    </a:cubicBezTo>
                    <a:cubicBezTo>
                      <a:pt x="1061" y="383"/>
                      <a:pt x="1033" y="142"/>
                      <a:pt x="1033" y="114"/>
                    </a:cubicBezTo>
                    <a:cubicBezTo>
                      <a:pt x="998" y="58"/>
                      <a:pt x="998" y="58"/>
                      <a:pt x="99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41"/>
              <p:cNvSpPr/>
              <p:nvPr/>
            </p:nvSpPr>
            <p:spPr>
              <a:xfrm>
                <a:off x="5920287" y="4713619"/>
                <a:ext cx="32737" cy="50183"/>
              </a:xfrm>
              <a:custGeom>
                <a:avLst/>
                <a:gdLst/>
                <a:ahLst/>
                <a:cxnLst/>
                <a:rect l="l" t="t" r="r" b="b"/>
                <a:pathLst>
                  <a:path w="942" h="1444" extrusionOk="0">
                    <a:moveTo>
                      <a:pt x="620" y="1"/>
                    </a:moveTo>
                    <a:cubicBezTo>
                      <a:pt x="529" y="1"/>
                      <a:pt x="436" y="52"/>
                      <a:pt x="382" y="162"/>
                    </a:cubicBezTo>
                    <a:cubicBezTo>
                      <a:pt x="319" y="282"/>
                      <a:pt x="354" y="431"/>
                      <a:pt x="291" y="580"/>
                    </a:cubicBezTo>
                    <a:cubicBezTo>
                      <a:pt x="234" y="664"/>
                      <a:pt x="142" y="721"/>
                      <a:pt x="85" y="813"/>
                    </a:cubicBezTo>
                    <a:cubicBezTo>
                      <a:pt x="0" y="962"/>
                      <a:pt x="0" y="1138"/>
                      <a:pt x="85" y="1287"/>
                    </a:cubicBezTo>
                    <a:cubicBezTo>
                      <a:pt x="148" y="1383"/>
                      <a:pt x="249" y="1443"/>
                      <a:pt x="352" y="1443"/>
                    </a:cubicBezTo>
                    <a:cubicBezTo>
                      <a:pt x="401" y="1443"/>
                      <a:pt x="450" y="1430"/>
                      <a:pt x="496" y="1400"/>
                    </a:cubicBezTo>
                    <a:cubicBezTo>
                      <a:pt x="616" y="1344"/>
                      <a:pt x="708" y="1223"/>
                      <a:pt x="736" y="1110"/>
                    </a:cubicBezTo>
                    <a:cubicBezTo>
                      <a:pt x="821" y="841"/>
                      <a:pt x="941" y="459"/>
                      <a:pt x="849" y="190"/>
                    </a:cubicBezTo>
                    <a:cubicBezTo>
                      <a:pt x="819" y="67"/>
                      <a:pt x="722"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41"/>
              <p:cNvSpPr/>
              <p:nvPr/>
            </p:nvSpPr>
            <p:spPr>
              <a:xfrm>
                <a:off x="5339327" y="4680847"/>
                <a:ext cx="28810" cy="50461"/>
              </a:xfrm>
              <a:custGeom>
                <a:avLst/>
                <a:gdLst/>
                <a:ahLst/>
                <a:cxnLst/>
                <a:rect l="l" t="t" r="r" b="b"/>
                <a:pathLst>
                  <a:path w="829" h="1452" extrusionOk="0">
                    <a:moveTo>
                      <a:pt x="325" y="1"/>
                    </a:moveTo>
                    <a:cubicBezTo>
                      <a:pt x="294" y="1"/>
                      <a:pt x="263" y="5"/>
                      <a:pt x="234" y="16"/>
                    </a:cubicBezTo>
                    <a:cubicBezTo>
                      <a:pt x="206" y="16"/>
                      <a:pt x="149" y="72"/>
                      <a:pt x="121" y="108"/>
                    </a:cubicBezTo>
                    <a:cubicBezTo>
                      <a:pt x="93" y="164"/>
                      <a:pt x="57" y="221"/>
                      <a:pt x="57" y="285"/>
                    </a:cubicBezTo>
                    <a:cubicBezTo>
                      <a:pt x="1" y="546"/>
                      <a:pt x="93" y="751"/>
                      <a:pt x="121" y="1020"/>
                    </a:cubicBezTo>
                    <a:cubicBezTo>
                      <a:pt x="149" y="1169"/>
                      <a:pt x="178" y="1310"/>
                      <a:pt x="326" y="1402"/>
                    </a:cubicBezTo>
                    <a:cubicBezTo>
                      <a:pt x="374" y="1436"/>
                      <a:pt x="424" y="1452"/>
                      <a:pt x="476" y="1452"/>
                    </a:cubicBezTo>
                    <a:cubicBezTo>
                      <a:pt x="555" y="1452"/>
                      <a:pt x="635" y="1414"/>
                      <a:pt x="708" y="1346"/>
                    </a:cubicBezTo>
                    <a:cubicBezTo>
                      <a:pt x="800" y="1225"/>
                      <a:pt x="828" y="1077"/>
                      <a:pt x="765" y="928"/>
                    </a:cubicBezTo>
                    <a:cubicBezTo>
                      <a:pt x="736" y="843"/>
                      <a:pt x="680" y="751"/>
                      <a:pt x="680" y="667"/>
                    </a:cubicBezTo>
                    <a:cubicBezTo>
                      <a:pt x="680" y="603"/>
                      <a:pt x="736" y="518"/>
                      <a:pt x="736" y="461"/>
                    </a:cubicBezTo>
                    <a:cubicBezTo>
                      <a:pt x="792" y="250"/>
                      <a:pt x="548" y="1"/>
                      <a:pt x="32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41"/>
              <p:cNvSpPr/>
              <p:nvPr/>
            </p:nvSpPr>
            <p:spPr>
              <a:xfrm>
                <a:off x="5823918" y="4660969"/>
                <a:ext cx="15256" cy="25613"/>
              </a:xfrm>
              <a:custGeom>
                <a:avLst/>
                <a:gdLst/>
                <a:ahLst/>
                <a:cxnLst/>
                <a:rect l="l" t="t" r="r" b="b"/>
                <a:pathLst>
                  <a:path w="439" h="737" extrusionOk="0">
                    <a:moveTo>
                      <a:pt x="411" y="1"/>
                    </a:moveTo>
                    <a:lnTo>
                      <a:pt x="382" y="29"/>
                    </a:lnTo>
                    <a:cubicBezTo>
                      <a:pt x="297" y="291"/>
                      <a:pt x="177" y="503"/>
                      <a:pt x="0" y="680"/>
                    </a:cubicBezTo>
                    <a:lnTo>
                      <a:pt x="0" y="736"/>
                    </a:lnTo>
                    <a:lnTo>
                      <a:pt x="29" y="736"/>
                    </a:lnTo>
                    <a:cubicBezTo>
                      <a:pt x="234" y="531"/>
                      <a:pt x="354" y="291"/>
                      <a:pt x="439" y="57"/>
                    </a:cubicBezTo>
                    <a:cubicBezTo>
                      <a:pt x="439" y="29"/>
                      <a:pt x="439" y="29"/>
                      <a:pt x="41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41"/>
              <p:cNvSpPr/>
              <p:nvPr/>
            </p:nvSpPr>
            <p:spPr>
              <a:xfrm>
                <a:off x="5811616" y="4689501"/>
                <a:ext cx="9140" cy="7402"/>
              </a:xfrm>
              <a:custGeom>
                <a:avLst/>
                <a:gdLst/>
                <a:ahLst/>
                <a:cxnLst/>
                <a:rect l="l" t="t" r="r" b="b"/>
                <a:pathLst>
                  <a:path w="263" h="213" extrusionOk="0">
                    <a:moveTo>
                      <a:pt x="206" y="0"/>
                    </a:moveTo>
                    <a:lnTo>
                      <a:pt x="29" y="149"/>
                    </a:lnTo>
                    <a:cubicBezTo>
                      <a:pt x="1" y="149"/>
                      <a:pt x="1" y="177"/>
                      <a:pt x="29" y="177"/>
                    </a:cubicBezTo>
                    <a:lnTo>
                      <a:pt x="29" y="212"/>
                    </a:lnTo>
                    <a:lnTo>
                      <a:pt x="57" y="212"/>
                    </a:lnTo>
                    <a:lnTo>
                      <a:pt x="262" y="36"/>
                    </a:lnTo>
                    <a:lnTo>
                      <a:pt x="26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41"/>
              <p:cNvSpPr/>
              <p:nvPr/>
            </p:nvSpPr>
            <p:spPr>
              <a:xfrm>
                <a:off x="5817767" y="4679422"/>
                <a:ext cx="6186" cy="6151"/>
              </a:xfrm>
              <a:custGeom>
                <a:avLst/>
                <a:gdLst/>
                <a:ahLst/>
                <a:cxnLst/>
                <a:rect l="l" t="t" r="r" b="b"/>
                <a:pathLst>
                  <a:path w="178" h="177" extrusionOk="0">
                    <a:moveTo>
                      <a:pt x="121" y="0"/>
                    </a:moveTo>
                    <a:lnTo>
                      <a:pt x="0" y="113"/>
                    </a:lnTo>
                    <a:lnTo>
                      <a:pt x="0" y="149"/>
                    </a:lnTo>
                    <a:cubicBezTo>
                      <a:pt x="0" y="177"/>
                      <a:pt x="29" y="177"/>
                      <a:pt x="29" y="177"/>
                    </a:cubicBezTo>
                    <a:lnTo>
                      <a:pt x="29" y="149"/>
                    </a:lnTo>
                    <a:lnTo>
                      <a:pt x="149" y="57"/>
                    </a:lnTo>
                    <a:cubicBezTo>
                      <a:pt x="177" y="28"/>
                      <a:pt x="177" y="28"/>
                      <a:pt x="14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41"/>
              <p:cNvSpPr/>
              <p:nvPr/>
            </p:nvSpPr>
            <p:spPr>
              <a:xfrm>
                <a:off x="5822945" y="4538604"/>
                <a:ext cx="20434" cy="8584"/>
              </a:xfrm>
              <a:custGeom>
                <a:avLst/>
                <a:gdLst/>
                <a:ahLst/>
                <a:cxnLst/>
                <a:rect l="l" t="t" r="r" b="b"/>
                <a:pathLst>
                  <a:path w="588" h="247" extrusionOk="0">
                    <a:moveTo>
                      <a:pt x="566" y="0"/>
                    </a:moveTo>
                    <a:cubicBezTo>
                      <a:pt x="562" y="0"/>
                      <a:pt x="559" y="3"/>
                      <a:pt x="559" y="13"/>
                    </a:cubicBezTo>
                    <a:lnTo>
                      <a:pt x="28" y="190"/>
                    </a:lnTo>
                    <a:cubicBezTo>
                      <a:pt x="0" y="190"/>
                      <a:pt x="0" y="218"/>
                      <a:pt x="0" y="246"/>
                    </a:cubicBezTo>
                    <a:lnTo>
                      <a:pt x="57" y="246"/>
                    </a:lnTo>
                    <a:lnTo>
                      <a:pt x="559" y="69"/>
                    </a:lnTo>
                    <a:cubicBezTo>
                      <a:pt x="587" y="41"/>
                      <a:pt x="587" y="41"/>
                      <a:pt x="587" y="13"/>
                    </a:cubicBezTo>
                    <a:cubicBezTo>
                      <a:pt x="587" y="13"/>
                      <a:pt x="575" y="0"/>
                      <a:pt x="5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41"/>
              <p:cNvSpPr/>
              <p:nvPr/>
            </p:nvSpPr>
            <p:spPr>
              <a:xfrm>
                <a:off x="5824891" y="4475598"/>
                <a:ext cx="10356" cy="24605"/>
              </a:xfrm>
              <a:custGeom>
                <a:avLst/>
                <a:gdLst/>
                <a:ahLst/>
                <a:cxnLst/>
                <a:rect l="l" t="t" r="r" b="b"/>
                <a:pathLst>
                  <a:path w="298" h="708" extrusionOk="0">
                    <a:moveTo>
                      <a:pt x="29" y="0"/>
                    </a:moveTo>
                    <a:cubicBezTo>
                      <a:pt x="29" y="0"/>
                      <a:pt x="1" y="29"/>
                      <a:pt x="29" y="29"/>
                    </a:cubicBezTo>
                    <a:cubicBezTo>
                      <a:pt x="121" y="234"/>
                      <a:pt x="177" y="467"/>
                      <a:pt x="234" y="673"/>
                    </a:cubicBezTo>
                    <a:cubicBezTo>
                      <a:pt x="234" y="708"/>
                      <a:pt x="269" y="708"/>
                      <a:pt x="269" y="708"/>
                    </a:cubicBezTo>
                    <a:cubicBezTo>
                      <a:pt x="298" y="708"/>
                      <a:pt x="298" y="673"/>
                      <a:pt x="298" y="673"/>
                    </a:cubicBezTo>
                    <a:cubicBezTo>
                      <a:pt x="234" y="439"/>
                      <a:pt x="177" y="234"/>
                      <a:pt x="5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41"/>
              <p:cNvSpPr/>
              <p:nvPr/>
            </p:nvSpPr>
            <p:spPr>
              <a:xfrm>
                <a:off x="5834240" y="4502149"/>
                <a:ext cx="3962" cy="9140"/>
              </a:xfrm>
              <a:custGeom>
                <a:avLst/>
                <a:gdLst/>
                <a:ahLst/>
                <a:cxnLst/>
                <a:rect l="l" t="t" r="r" b="b"/>
                <a:pathLst>
                  <a:path w="114" h="263" extrusionOk="0">
                    <a:moveTo>
                      <a:pt x="29" y="1"/>
                    </a:moveTo>
                    <a:cubicBezTo>
                      <a:pt x="29" y="29"/>
                      <a:pt x="0" y="29"/>
                      <a:pt x="0" y="57"/>
                    </a:cubicBezTo>
                    <a:lnTo>
                      <a:pt x="57" y="262"/>
                    </a:lnTo>
                    <a:lnTo>
                      <a:pt x="85" y="262"/>
                    </a:lnTo>
                    <a:cubicBezTo>
                      <a:pt x="114" y="262"/>
                      <a:pt x="114" y="262"/>
                      <a:pt x="114" y="234"/>
                    </a:cubicBezTo>
                    <a:lnTo>
                      <a:pt x="57" y="29"/>
                    </a:lnTo>
                    <a:cubicBezTo>
                      <a:pt x="57" y="29"/>
                      <a:pt x="57" y="1"/>
                      <a:pt x="2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41"/>
              <p:cNvSpPr/>
              <p:nvPr/>
            </p:nvSpPr>
            <p:spPr>
              <a:xfrm>
                <a:off x="5692866" y="4348507"/>
                <a:ext cx="2989" cy="22624"/>
              </a:xfrm>
              <a:custGeom>
                <a:avLst/>
                <a:gdLst/>
                <a:ahLst/>
                <a:cxnLst/>
                <a:rect l="l" t="t" r="r" b="b"/>
                <a:pathLst>
                  <a:path w="86" h="651" extrusionOk="0">
                    <a:moveTo>
                      <a:pt x="29" y="0"/>
                    </a:moveTo>
                    <a:cubicBezTo>
                      <a:pt x="1" y="0"/>
                      <a:pt x="1" y="0"/>
                      <a:pt x="1" y="28"/>
                    </a:cubicBezTo>
                    <a:cubicBezTo>
                      <a:pt x="1" y="233"/>
                      <a:pt x="1" y="439"/>
                      <a:pt x="29" y="651"/>
                    </a:cubicBezTo>
                    <a:lnTo>
                      <a:pt x="57" y="651"/>
                    </a:lnTo>
                    <a:cubicBezTo>
                      <a:pt x="86" y="651"/>
                      <a:pt x="86" y="651"/>
                      <a:pt x="86" y="615"/>
                    </a:cubicBezTo>
                    <a:cubicBezTo>
                      <a:pt x="57" y="410"/>
                      <a:pt x="57" y="205"/>
                      <a:pt x="57" y="28"/>
                    </a:cubicBezTo>
                    <a:cubicBezTo>
                      <a:pt x="57" y="0"/>
                      <a:pt x="29"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41"/>
              <p:cNvSpPr/>
              <p:nvPr/>
            </p:nvSpPr>
            <p:spPr>
              <a:xfrm>
                <a:off x="5736863" y="4501176"/>
                <a:ext cx="22415" cy="68601"/>
              </a:xfrm>
              <a:custGeom>
                <a:avLst/>
                <a:gdLst/>
                <a:ahLst/>
                <a:cxnLst/>
                <a:rect l="l" t="t" r="r" b="b"/>
                <a:pathLst>
                  <a:path w="645" h="1974" extrusionOk="0">
                    <a:moveTo>
                      <a:pt x="29" y="0"/>
                    </a:moveTo>
                    <a:cubicBezTo>
                      <a:pt x="1" y="0"/>
                      <a:pt x="1" y="29"/>
                      <a:pt x="1" y="57"/>
                    </a:cubicBezTo>
                    <a:lnTo>
                      <a:pt x="326" y="1882"/>
                    </a:lnTo>
                    <a:cubicBezTo>
                      <a:pt x="326" y="1917"/>
                      <a:pt x="326" y="1946"/>
                      <a:pt x="355" y="1974"/>
                    </a:cubicBezTo>
                    <a:lnTo>
                      <a:pt x="616" y="1974"/>
                    </a:lnTo>
                    <a:cubicBezTo>
                      <a:pt x="645" y="1974"/>
                      <a:pt x="645" y="1974"/>
                      <a:pt x="645" y="1946"/>
                    </a:cubicBezTo>
                    <a:cubicBezTo>
                      <a:pt x="645" y="1946"/>
                      <a:pt x="645" y="1917"/>
                      <a:pt x="616" y="1917"/>
                    </a:cubicBezTo>
                    <a:lnTo>
                      <a:pt x="383" y="1917"/>
                    </a:lnTo>
                    <a:lnTo>
                      <a:pt x="383" y="1882"/>
                    </a:lnTo>
                    <a:lnTo>
                      <a:pt x="58" y="29"/>
                    </a:lnTo>
                    <a:cubicBezTo>
                      <a:pt x="58" y="29"/>
                      <a:pt x="58"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41"/>
              <p:cNvSpPr/>
              <p:nvPr/>
            </p:nvSpPr>
            <p:spPr>
              <a:xfrm>
                <a:off x="5570919" y="4504130"/>
                <a:ext cx="16264" cy="10356"/>
              </a:xfrm>
              <a:custGeom>
                <a:avLst/>
                <a:gdLst/>
                <a:ahLst/>
                <a:cxnLst/>
                <a:rect l="l" t="t" r="r" b="b"/>
                <a:pathLst>
                  <a:path w="468" h="298" extrusionOk="0">
                    <a:moveTo>
                      <a:pt x="411" y="0"/>
                    </a:moveTo>
                    <a:cubicBezTo>
                      <a:pt x="291" y="92"/>
                      <a:pt x="149" y="177"/>
                      <a:pt x="1" y="269"/>
                    </a:cubicBezTo>
                    <a:lnTo>
                      <a:pt x="1" y="297"/>
                    </a:lnTo>
                    <a:lnTo>
                      <a:pt x="29" y="297"/>
                    </a:lnTo>
                    <a:cubicBezTo>
                      <a:pt x="178" y="241"/>
                      <a:pt x="326" y="149"/>
                      <a:pt x="468" y="64"/>
                    </a:cubicBezTo>
                    <a:lnTo>
                      <a:pt x="46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 name="Google Shape;1007;p41"/>
            <p:cNvGrpSpPr/>
            <p:nvPr/>
          </p:nvGrpSpPr>
          <p:grpSpPr>
            <a:xfrm>
              <a:off x="5240433" y="2333504"/>
              <a:ext cx="1470385" cy="1003512"/>
              <a:chOff x="4805595" y="2633670"/>
              <a:chExt cx="513367" cy="350376"/>
            </a:xfrm>
          </p:grpSpPr>
          <p:sp>
            <p:nvSpPr>
              <p:cNvPr id="1008" name="Google Shape;1008;p41"/>
              <p:cNvSpPr/>
              <p:nvPr/>
            </p:nvSpPr>
            <p:spPr>
              <a:xfrm>
                <a:off x="4811819" y="2641767"/>
                <a:ext cx="33953" cy="94457"/>
              </a:xfrm>
              <a:custGeom>
                <a:avLst/>
                <a:gdLst/>
                <a:ahLst/>
                <a:cxnLst/>
                <a:rect l="l" t="t" r="r" b="b"/>
                <a:pathLst>
                  <a:path w="977" h="2718" extrusionOk="0">
                    <a:moveTo>
                      <a:pt x="884" y="1"/>
                    </a:moveTo>
                    <a:cubicBezTo>
                      <a:pt x="594" y="1"/>
                      <a:pt x="325" y="241"/>
                      <a:pt x="325" y="560"/>
                    </a:cubicBezTo>
                    <a:lnTo>
                      <a:pt x="325" y="913"/>
                    </a:lnTo>
                    <a:cubicBezTo>
                      <a:pt x="325" y="1034"/>
                      <a:pt x="297" y="1126"/>
                      <a:pt x="212" y="1210"/>
                    </a:cubicBezTo>
                    <a:lnTo>
                      <a:pt x="0" y="1416"/>
                    </a:lnTo>
                    <a:lnTo>
                      <a:pt x="149" y="1564"/>
                    </a:lnTo>
                    <a:cubicBezTo>
                      <a:pt x="241" y="1656"/>
                      <a:pt x="297" y="1741"/>
                      <a:pt x="297" y="1861"/>
                    </a:cubicBezTo>
                    <a:lnTo>
                      <a:pt x="297" y="2187"/>
                    </a:lnTo>
                    <a:cubicBezTo>
                      <a:pt x="297" y="2477"/>
                      <a:pt x="531" y="2717"/>
                      <a:pt x="856" y="2717"/>
                    </a:cubicBezTo>
                    <a:lnTo>
                      <a:pt x="920" y="2717"/>
                    </a:lnTo>
                    <a:cubicBezTo>
                      <a:pt x="948" y="2717"/>
                      <a:pt x="976" y="2717"/>
                      <a:pt x="976" y="2654"/>
                    </a:cubicBezTo>
                    <a:cubicBezTo>
                      <a:pt x="976" y="2625"/>
                      <a:pt x="948" y="2597"/>
                      <a:pt x="920" y="2597"/>
                    </a:cubicBezTo>
                    <a:lnTo>
                      <a:pt x="856" y="2597"/>
                    </a:lnTo>
                    <a:cubicBezTo>
                      <a:pt x="594" y="2597"/>
                      <a:pt x="417" y="2420"/>
                      <a:pt x="417" y="2187"/>
                    </a:cubicBezTo>
                    <a:lnTo>
                      <a:pt x="417" y="1861"/>
                    </a:lnTo>
                    <a:cubicBezTo>
                      <a:pt x="417" y="1713"/>
                      <a:pt x="354" y="1564"/>
                      <a:pt x="241" y="1479"/>
                    </a:cubicBezTo>
                    <a:lnTo>
                      <a:pt x="177" y="1416"/>
                    </a:lnTo>
                    <a:lnTo>
                      <a:pt x="297" y="1302"/>
                    </a:lnTo>
                    <a:cubicBezTo>
                      <a:pt x="389" y="1210"/>
                      <a:pt x="446" y="1062"/>
                      <a:pt x="446" y="913"/>
                    </a:cubicBezTo>
                    <a:lnTo>
                      <a:pt x="446" y="560"/>
                    </a:lnTo>
                    <a:cubicBezTo>
                      <a:pt x="446" y="298"/>
                      <a:pt x="651" y="121"/>
                      <a:pt x="884" y="121"/>
                    </a:cubicBezTo>
                    <a:cubicBezTo>
                      <a:pt x="920" y="121"/>
                      <a:pt x="948" y="93"/>
                      <a:pt x="948" y="64"/>
                    </a:cubicBezTo>
                    <a:cubicBezTo>
                      <a:pt x="948" y="29"/>
                      <a:pt x="920"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41"/>
              <p:cNvSpPr/>
              <p:nvPr/>
            </p:nvSpPr>
            <p:spPr>
              <a:xfrm>
                <a:off x="4901224" y="2641767"/>
                <a:ext cx="33710" cy="94457"/>
              </a:xfrm>
              <a:custGeom>
                <a:avLst/>
                <a:gdLst/>
                <a:ahLst/>
                <a:cxnLst/>
                <a:rect l="l" t="t" r="r" b="b"/>
                <a:pathLst>
                  <a:path w="970" h="2718" extrusionOk="0">
                    <a:moveTo>
                      <a:pt x="86" y="1"/>
                    </a:moveTo>
                    <a:cubicBezTo>
                      <a:pt x="57" y="1"/>
                      <a:pt x="29" y="29"/>
                      <a:pt x="29" y="64"/>
                    </a:cubicBezTo>
                    <a:cubicBezTo>
                      <a:pt x="29" y="93"/>
                      <a:pt x="57" y="121"/>
                      <a:pt x="86" y="121"/>
                    </a:cubicBezTo>
                    <a:cubicBezTo>
                      <a:pt x="326" y="121"/>
                      <a:pt x="531" y="298"/>
                      <a:pt x="531" y="560"/>
                    </a:cubicBezTo>
                    <a:lnTo>
                      <a:pt x="531" y="913"/>
                    </a:lnTo>
                    <a:cubicBezTo>
                      <a:pt x="531" y="1062"/>
                      <a:pt x="588" y="1210"/>
                      <a:pt x="680" y="1302"/>
                    </a:cubicBezTo>
                    <a:lnTo>
                      <a:pt x="793" y="1416"/>
                    </a:lnTo>
                    <a:lnTo>
                      <a:pt x="736" y="1479"/>
                    </a:lnTo>
                    <a:cubicBezTo>
                      <a:pt x="616" y="1564"/>
                      <a:pt x="559" y="1713"/>
                      <a:pt x="559" y="1861"/>
                    </a:cubicBezTo>
                    <a:lnTo>
                      <a:pt x="559" y="2187"/>
                    </a:lnTo>
                    <a:cubicBezTo>
                      <a:pt x="559" y="2420"/>
                      <a:pt x="383" y="2597"/>
                      <a:pt x="121" y="2597"/>
                    </a:cubicBezTo>
                    <a:lnTo>
                      <a:pt x="57" y="2597"/>
                    </a:lnTo>
                    <a:cubicBezTo>
                      <a:pt x="1" y="2597"/>
                      <a:pt x="1" y="2625"/>
                      <a:pt x="1" y="2654"/>
                    </a:cubicBezTo>
                    <a:cubicBezTo>
                      <a:pt x="1" y="2717"/>
                      <a:pt x="1" y="2717"/>
                      <a:pt x="57" y="2717"/>
                    </a:cubicBezTo>
                    <a:lnTo>
                      <a:pt x="121" y="2717"/>
                    </a:lnTo>
                    <a:cubicBezTo>
                      <a:pt x="439" y="2717"/>
                      <a:pt x="680" y="2477"/>
                      <a:pt x="680" y="2187"/>
                    </a:cubicBezTo>
                    <a:lnTo>
                      <a:pt x="680" y="1861"/>
                    </a:lnTo>
                    <a:cubicBezTo>
                      <a:pt x="680" y="1741"/>
                      <a:pt x="736" y="1656"/>
                      <a:pt x="828" y="1564"/>
                    </a:cubicBezTo>
                    <a:lnTo>
                      <a:pt x="970" y="1416"/>
                    </a:lnTo>
                    <a:lnTo>
                      <a:pt x="765" y="1210"/>
                    </a:lnTo>
                    <a:cubicBezTo>
                      <a:pt x="680" y="1126"/>
                      <a:pt x="651" y="1034"/>
                      <a:pt x="651" y="913"/>
                    </a:cubicBezTo>
                    <a:lnTo>
                      <a:pt x="651" y="560"/>
                    </a:lnTo>
                    <a:cubicBezTo>
                      <a:pt x="651" y="241"/>
                      <a:pt x="383" y="1"/>
                      <a:pt x="8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41"/>
              <p:cNvSpPr/>
              <p:nvPr/>
            </p:nvSpPr>
            <p:spPr>
              <a:xfrm>
                <a:off x="4840009" y="2703836"/>
                <a:ext cx="12337" cy="23041"/>
              </a:xfrm>
              <a:custGeom>
                <a:avLst/>
                <a:gdLst/>
                <a:ahLst/>
                <a:cxnLst/>
                <a:rect l="l" t="t" r="r" b="b"/>
                <a:pathLst>
                  <a:path w="355" h="663" extrusionOk="0">
                    <a:moveTo>
                      <a:pt x="267" y="0"/>
                    </a:moveTo>
                    <a:cubicBezTo>
                      <a:pt x="248" y="0"/>
                      <a:pt x="234" y="22"/>
                      <a:pt x="234" y="47"/>
                    </a:cubicBezTo>
                    <a:lnTo>
                      <a:pt x="1" y="606"/>
                    </a:lnTo>
                    <a:cubicBezTo>
                      <a:pt x="1" y="634"/>
                      <a:pt x="1" y="662"/>
                      <a:pt x="29" y="662"/>
                    </a:cubicBezTo>
                    <a:lnTo>
                      <a:pt x="57" y="662"/>
                    </a:lnTo>
                    <a:cubicBezTo>
                      <a:pt x="85" y="662"/>
                      <a:pt x="114" y="662"/>
                      <a:pt x="114" y="634"/>
                    </a:cubicBezTo>
                    <a:lnTo>
                      <a:pt x="326" y="75"/>
                    </a:lnTo>
                    <a:cubicBezTo>
                      <a:pt x="354" y="47"/>
                      <a:pt x="326" y="12"/>
                      <a:pt x="291" y="12"/>
                    </a:cubicBezTo>
                    <a:cubicBezTo>
                      <a:pt x="283" y="4"/>
                      <a:pt x="274" y="0"/>
                      <a:pt x="2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41"/>
              <p:cNvSpPr/>
              <p:nvPr/>
            </p:nvSpPr>
            <p:spPr>
              <a:xfrm>
                <a:off x="5095432" y="2706025"/>
                <a:ext cx="12337" cy="22832"/>
              </a:xfrm>
              <a:custGeom>
                <a:avLst/>
                <a:gdLst/>
                <a:ahLst/>
                <a:cxnLst/>
                <a:rect l="l" t="t" r="r" b="b"/>
                <a:pathLst>
                  <a:path w="355" h="657" extrusionOk="0">
                    <a:moveTo>
                      <a:pt x="274" y="1"/>
                    </a:moveTo>
                    <a:cubicBezTo>
                      <a:pt x="256" y="1"/>
                      <a:pt x="242" y="21"/>
                      <a:pt x="242" y="41"/>
                    </a:cubicBezTo>
                    <a:lnTo>
                      <a:pt x="1" y="571"/>
                    </a:lnTo>
                    <a:cubicBezTo>
                      <a:pt x="1" y="599"/>
                      <a:pt x="36" y="656"/>
                      <a:pt x="65" y="656"/>
                    </a:cubicBezTo>
                    <a:cubicBezTo>
                      <a:pt x="93" y="656"/>
                      <a:pt x="121" y="656"/>
                      <a:pt x="121" y="628"/>
                    </a:cubicBezTo>
                    <a:lnTo>
                      <a:pt x="326" y="69"/>
                    </a:lnTo>
                    <a:cubicBezTo>
                      <a:pt x="355" y="41"/>
                      <a:pt x="326" y="12"/>
                      <a:pt x="298" y="12"/>
                    </a:cubicBezTo>
                    <a:cubicBezTo>
                      <a:pt x="290" y="4"/>
                      <a:pt x="282" y="1"/>
                      <a:pt x="27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41"/>
              <p:cNvSpPr/>
              <p:nvPr/>
            </p:nvSpPr>
            <p:spPr>
              <a:xfrm>
                <a:off x="5173382" y="2706025"/>
                <a:ext cx="12337" cy="22832"/>
              </a:xfrm>
              <a:custGeom>
                <a:avLst/>
                <a:gdLst/>
                <a:ahLst/>
                <a:cxnLst/>
                <a:rect l="l" t="t" r="r" b="b"/>
                <a:pathLst>
                  <a:path w="355" h="657" extrusionOk="0">
                    <a:moveTo>
                      <a:pt x="271" y="1"/>
                    </a:moveTo>
                    <a:cubicBezTo>
                      <a:pt x="249" y="1"/>
                      <a:pt x="226" y="21"/>
                      <a:pt x="206" y="41"/>
                    </a:cubicBezTo>
                    <a:lnTo>
                      <a:pt x="1" y="571"/>
                    </a:lnTo>
                    <a:cubicBezTo>
                      <a:pt x="1" y="599"/>
                      <a:pt x="1" y="656"/>
                      <a:pt x="29" y="656"/>
                    </a:cubicBezTo>
                    <a:lnTo>
                      <a:pt x="57" y="656"/>
                    </a:lnTo>
                    <a:cubicBezTo>
                      <a:pt x="93" y="656"/>
                      <a:pt x="121" y="656"/>
                      <a:pt x="121" y="628"/>
                    </a:cubicBezTo>
                    <a:lnTo>
                      <a:pt x="326" y="69"/>
                    </a:lnTo>
                    <a:cubicBezTo>
                      <a:pt x="354" y="41"/>
                      <a:pt x="326" y="12"/>
                      <a:pt x="298" y="12"/>
                    </a:cubicBezTo>
                    <a:cubicBezTo>
                      <a:pt x="289" y="4"/>
                      <a:pt x="281" y="1"/>
                      <a:pt x="27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41"/>
              <p:cNvSpPr/>
              <p:nvPr/>
            </p:nvSpPr>
            <p:spPr>
              <a:xfrm>
                <a:off x="5186658" y="2706025"/>
                <a:ext cx="12337" cy="22832"/>
              </a:xfrm>
              <a:custGeom>
                <a:avLst/>
                <a:gdLst/>
                <a:ahLst/>
                <a:cxnLst/>
                <a:rect l="l" t="t" r="r" b="b"/>
                <a:pathLst>
                  <a:path w="355" h="657" extrusionOk="0">
                    <a:moveTo>
                      <a:pt x="273" y="1"/>
                    </a:moveTo>
                    <a:cubicBezTo>
                      <a:pt x="252" y="1"/>
                      <a:pt x="231" y="21"/>
                      <a:pt x="206" y="41"/>
                    </a:cubicBezTo>
                    <a:lnTo>
                      <a:pt x="1" y="571"/>
                    </a:lnTo>
                    <a:cubicBezTo>
                      <a:pt x="1" y="599"/>
                      <a:pt x="1" y="656"/>
                      <a:pt x="29" y="656"/>
                    </a:cubicBezTo>
                    <a:lnTo>
                      <a:pt x="64" y="656"/>
                    </a:lnTo>
                    <a:cubicBezTo>
                      <a:pt x="93" y="656"/>
                      <a:pt x="121" y="656"/>
                      <a:pt x="121" y="628"/>
                    </a:cubicBezTo>
                    <a:lnTo>
                      <a:pt x="326" y="69"/>
                    </a:lnTo>
                    <a:cubicBezTo>
                      <a:pt x="354" y="41"/>
                      <a:pt x="326" y="12"/>
                      <a:pt x="298" y="12"/>
                    </a:cubicBezTo>
                    <a:cubicBezTo>
                      <a:pt x="289" y="4"/>
                      <a:pt x="281" y="1"/>
                      <a:pt x="27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41"/>
              <p:cNvSpPr/>
              <p:nvPr/>
            </p:nvSpPr>
            <p:spPr>
              <a:xfrm>
                <a:off x="4856959" y="2667345"/>
                <a:ext cx="51399" cy="46256"/>
              </a:xfrm>
              <a:custGeom>
                <a:avLst/>
                <a:gdLst/>
                <a:ahLst/>
                <a:cxnLst/>
                <a:rect l="l" t="t" r="r" b="b"/>
                <a:pathLst>
                  <a:path w="1479" h="1331" extrusionOk="0">
                    <a:moveTo>
                      <a:pt x="0" y="0"/>
                    </a:moveTo>
                    <a:lnTo>
                      <a:pt x="0" y="1330"/>
                    </a:lnTo>
                    <a:lnTo>
                      <a:pt x="1479" y="1330"/>
                    </a:lnTo>
                    <a:lnTo>
                      <a:pt x="147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41"/>
              <p:cNvSpPr/>
              <p:nvPr/>
            </p:nvSpPr>
            <p:spPr>
              <a:xfrm>
                <a:off x="4963441" y="2633670"/>
                <a:ext cx="22624" cy="116803"/>
              </a:xfrm>
              <a:custGeom>
                <a:avLst/>
                <a:gdLst/>
                <a:ahLst/>
                <a:cxnLst/>
                <a:rect l="l" t="t" r="r" b="b"/>
                <a:pathLst>
                  <a:path w="651" h="3361" extrusionOk="0">
                    <a:moveTo>
                      <a:pt x="587" y="0"/>
                    </a:moveTo>
                    <a:cubicBezTo>
                      <a:pt x="559" y="0"/>
                      <a:pt x="531" y="0"/>
                      <a:pt x="531" y="29"/>
                    </a:cubicBezTo>
                    <a:cubicBezTo>
                      <a:pt x="0" y="1033"/>
                      <a:pt x="0" y="2299"/>
                      <a:pt x="502" y="3332"/>
                    </a:cubicBezTo>
                    <a:cubicBezTo>
                      <a:pt x="502" y="3361"/>
                      <a:pt x="531" y="3361"/>
                      <a:pt x="559" y="3361"/>
                    </a:cubicBezTo>
                    <a:lnTo>
                      <a:pt x="587" y="3361"/>
                    </a:lnTo>
                    <a:cubicBezTo>
                      <a:pt x="616" y="3332"/>
                      <a:pt x="616" y="3304"/>
                      <a:pt x="616" y="3269"/>
                    </a:cubicBezTo>
                    <a:cubicBezTo>
                      <a:pt x="120" y="2299"/>
                      <a:pt x="120" y="1061"/>
                      <a:pt x="616" y="85"/>
                    </a:cubicBezTo>
                    <a:cubicBezTo>
                      <a:pt x="651" y="57"/>
                      <a:pt x="616" y="29"/>
                      <a:pt x="58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41"/>
              <p:cNvSpPr/>
              <p:nvPr/>
            </p:nvSpPr>
            <p:spPr>
              <a:xfrm>
                <a:off x="4989993" y="2675686"/>
                <a:ext cx="103528" cy="32737"/>
              </a:xfrm>
              <a:custGeom>
                <a:avLst/>
                <a:gdLst/>
                <a:ahLst/>
                <a:cxnLst/>
                <a:rect l="l" t="t" r="r" b="b"/>
                <a:pathLst>
                  <a:path w="2979" h="942" extrusionOk="0">
                    <a:moveTo>
                      <a:pt x="0" y="1"/>
                    </a:moveTo>
                    <a:lnTo>
                      <a:pt x="0" y="942"/>
                    </a:lnTo>
                    <a:lnTo>
                      <a:pt x="2978" y="942"/>
                    </a:lnTo>
                    <a:lnTo>
                      <a:pt x="297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41"/>
              <p:cNvSpPr/>
              <p:nvPr/>
            </p:nvSpPr>
            <p:spPr>
              <a:xfrm>
                <a:off x="5122261" y="2675686"/>
                <a:ext cx="48202" cy="32737"/>
              </a:xfrm>
              <a:custGeom>
                <a:avLst/>
                <a:gdLst/>
                <a:ahLst/>
                <a:cxnLst/>
                <a:rect l="l" t="t" r="r" b="b"/>
                <a:pathLst>
                  <a:path w="1387" h="942" extrusionOk="0">
                    <a:moveTo>
                      <a:pt x="0" y="1"/>
                    </a:moveTo>
                    <a:lnTo>
                      <a:pt x="0" y="942"/>
                    </a:lnTo>
                    <a:lnTo>
                      <a:pt x="1387" y="942"/>
                    </a:lnTo>
                    <a:lnTo>
                      <a:pt x="0"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41"/>
              <p:cNvSpPr/>
              <p:nvPr/>
            </p:nvSpPr>
            <p:spPr>
              <a:xfrm>
                <a:off x="5001287" y="2696121"/>
                <a:ext cx="75760" cy="4205"/>
              </a:xfrm>
              <a:custGeom>
                <a:avLst/>
                <a:gdLst/>
                <a:ahLst/>
                <a:cxnLst/>
                <a:rect l="l" t="t" r="r" b="b"/>
                <a:pathLst>
                  <a:path w="2180" h="121" extrusionOk="0">
                    <a:moveTo>
                      <a:pt x="57" y="0"/>
                    </a:moveTo>
                    <a:cubicBezTo>
                      <a:pt x="29" y="0"/>
                      <a:pt x="1" y="28"/>
                      <a:pt x="1" y="57"/>
                    </a:cubicBezTo>
                    <a:cubicBezTo>
                      <a:pt x="1" y="92"/>
                      <a:pt x="29" y="120"/>
                      <a:pt x="57" y="120"/>
                    </a:cubicBezTo>
                    <a:lnTo>
                      <a:pt x="2123" y="120"/>
                    </a:lnTo>
                    <a:cubicBezTo>
                      <a:pt x="2151" y="120"/>
                      <a:pt x="2179" y="92"/>
                      <a:pt x="2179" y="57"/>
                    </a:cubicBezTo>
                    <a:cubicBezTo>
                      <a:pt x="2179" y="28"/>
                      <a:pt x="2151" y="0"/>
                      <a:pt x="21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41"/>
              <p:cNvSpPr/>
              <p:nvPr/>
            </p:nvSpPr>
            <p:spPr>
              <a:xfrm>
                <a:off x="4892858" y="2675686"/>
                <a:ext cx="4205" cy="32737"/>
              </a:xfrm>
              <a:custGeom>
                <a:avLst/>
                <a:gdLst/>
                <a:ahLst/>
                <a:cxnLst/>
                <a:rect l="l" t="t" r="r" b="b"/>
                <a:pathLst>
                  <a:path w="121" h="942" extrusionOk="0">
                    <a:moveTo>
                      <a:pt x="64" y="1"/>
                    </a:moveTo>
                    <a:cubicBezTo>
                      <a:pt x="28" y="1"/>
                      <a:pt x="0" y="29"/>
                      <a:pt x="0" y="58"/>
                    </a:cubicBezTo>
                    <a:lnTo>
                      <a:pt x="0" y="885"/>
                    </a:lnTo>
                    <a:cubicBezTo>
                      <a:pt x="0" y="914"/>
                      <a:pt x="28" y="942"/>
                      <a:pt x="64" y="942"/>
                    </a:cubicBezTo>
                    <a:cubicBezTo>
                      <a:pt x="92" y="942"/>
                      <a:pt x="120" y="914"/>
                      <a:pt x="120" y="885"/>
                    </a:cubicBezTo>
                    <a:lnTo>
                      <a:pt x="120" y="58"/>
                    </a:lnTo>
                    <a:cubicBezTo>
                      <a:pt x="120" y="29"/>
                      <a:pt x="92"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41"/>
              <p:cNvSpPr/>
              <p:nvPr/>
            </p:nvSpPr>
            <p:spPr>
              <a:xfrm>
                <a:off x="5180507" y="2670543"/>
                <a:ext cx="34961" cy="27559"/>
              </a:xfrm>
              <a:custGeom>
                <a:avLst/>
                <a:gdLst/>
                <a:ahLst/>
                <a:cxnLst/>
                <a:rect l="l" t="t" r="r" b="b"/>
                <a:pathLst>
                  <a:path w="1006" h="793" extrusionOk="0">
                    <a:moveTo>
                      <a:pt x="121" y="0"/>
                    </a:moveTo>
                    <a:lnTo>
                      <a:pt x="1" y="651"/>
                    </a:lnTo>
                    <a:lnTo>
                      <a:pt x="913" y="793"/>
                    </a:lnTo>
                    <a:lnTo>
                      <a:pt x="1005" y="149"/>
                    </a:lnTo>
                    <a:lnTo>
                      <a:pt x="12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41"/>
              <p:cNvSpPr/>
              <p:nvPr/>
            </p:nvSpPr>
            <p:spPr>
              <a:xfrm>
                <a:off x="4825021" y="2875340"/>
                <a:ext cx="33953" cy="95430"/>
              </a:xfrm>
              <a:custGeom>
                <a:avLst/>
                <a:gdLst/>
                <a:ahLst/>
                <a:cxnLst/>
                <a:rect l="l" t="t" r="r" b="b"/>
                <a:pathLst>
                  <a:path w="977" h="2746" extrusionOk="0">
                    <a:moveTo>
                      <a:pt x="884" y="0"/>
                    </a:moveTo>
                    <a:cubicBezTo>
                      <a:pt x="594" y="0"/>
                      <a:pt x="326" y="241"/>
                      <a:pt x="326" y="559"/>
                    </a:cubicBezTo>
                    <a:lnTo>
                      <a:pt x="326" y="913"/>
                    </a:lnTo>
                    <a:cubicBezTo>
                      <a:pt x="326" y="1033"/>
                      <a:pt x="269" y="1125"/>
                      <a:pt x="212" y="1210"/>
                    </a:cubicBezTo>
                    <a:lnTo>
                      <a:pt x="0" y="1415"/>
                    </a:lnTo>
                    <a:lnTo>
                      <a:pt x="149" y="1564"/>
                    </a:lnTo>
                    <a:cubicBezTo>
                      <a:pt x="241" y="1656"/>
                      <a:pt x="269" y="1741"/>
                      <a:pt x="269" y="1861"/>
                    </a:cubicBezTo>
                    <a:lnTo>
                      <a:pt x="269" y="2186"/>
                    </a:lnTo>
                    <a:cubicBezTo>
                      <a:pt x="269" y="2476"/>
                      <a:pt x="531" y="2745"/>
                      <a:pt x="828" y="2745"/>
                    </a:cubicBezTo>
                    <a:lnTo>
                      <a:pt x="920" y="2745"/>
                    </a:lnTo>
                    <a:cubicBezTo>
                      <a:pt x="948" y="2745"/>
                      <a:pt x="976" y="2717"/>
                      <a:pt x="976" y="2682"/>
                    </a:cubicBezTo>
                    <a:cubicBezTo>
                      <a:pt x="976" y="2625"/>
                      <a:pt x="948" y="2625"/>
                      <a:pt x="920" y="2625"/>
                    </a:cubicBezTo>
                    <a:lnTo>
                      <a:pt x="828" y="2625"/>
                    </a:lnTo>
                    <a:cubicBezTo>
                      <a:pt x="594" y="2625"/>
                      <a:pt x="389" y="2420"/>
                      <a:pt x="389" y="2186"/>
                    </a:cubicBezTo>
                    <a:lnTo>
                      <a:pt x="389" y="1861"/>
                    </a:lnTo>
                    <a:cubicBezTo>
                      <a:pt x="389" y="1712"/>
                      <a:pt x="326" y="1592"/>
                      <a:pt x="241" y="1479"/>
                    </a:cubicBezTo>
                    <a:lnTo>
                      <a:pt x="177" y="1415"/>
                    </a:lnTo>
                    <a:lnTo>
                      <a:pt x="269" y="1302"/>
                    </a:lnTo>
                    <a:cubicBezTo>
                      <a:pt x="389" y="1210"/>
                      <a:pt x="446" y="1062"/>
                      <a:pt x="446" y="913"/>
                    </a:cubicBezTo>
                    <a:lnTo>
                      <a:pt x="446" y="559"/>
                    </a:lnTo>
                    <a:cubicBezTo>
                      <a:pt x="446" y="297"/>
                      <a:pt x="651" y="121"/>
                      <a:pt x="884" y="121"/>
                    </a:cubicBezTo>
                    <a:cubicBezTo>
                      <a:pt x="920" y="121"/>
                      <a:pt x="948" y="92"/>
                      <a:pt x="948" y="64"/>
                    </a:cubicBezTo>
                    <a:cubicBezTo>
                      <a:pt x="948" y="29"/>
                      <a:pt x="920" y="0"/>
                      <a:pt x="8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41"/>
              <p:cNvSpPr/>
              <p:nvPr/>
            </p:nvSpPr>
            <p:spPr>
              <a:xfrm>
                <a:off x="4974736" y="2875340"/>
                <a:ext cx="33710" cy="95430"/>
              </a:xfrm>
              <a:custGeom>
                <a:avLst/>
                <a:gdLst/>
                <a:ahLst/>
                <a:cxnLst/>
                <a:rect l="l" t="t" r="r" b="b"/>
                <a:pathLst>
                  <a:path w="970" h="2746" extrusionOk="0">
                    <a:moveTo>
                      <a:pt x="114" y="0"/>
                    </a:moveTo>
                    <a:cubicBezTo>
                      <a:pt x="57" y="0"/>
                      <a:pt x="57" y="29"/>
                      <a:pt x="57" y="64"/>
                    </a:cubicBezTo>
                    <a:cubicBezTo>
                      <a:pt x="57" y="92"/>
                      <a:pt x="57" y="121"/>
                      <a:pt x="114" y="121"/>
                    </a:cubicBezTo>
                    <a:cubicBezTo>
                      <a:pt x="354" y="121"/>
                      <a:pt x="559" y="297"/>
                      <a:pt x="559" y="559"/>
                    </a:cubicBezTo>
                    <a:lnTo>
                      <a:pt x="559" y="913"/>
                    </a:lnTo>
                    <a:cubicBezTo>
                      <a:pt x="559" y="1062"/>
                      <a:pt x="588" y="1210"/>
                      <a:pt x="708" y="1302"/>
                    </a:cubicBezTo>
                    <a:lnTo>
                      <a:pt x="821" y="1415"/>
                    </a:lnTo>
                    <a:lnTo>
                      <a:pt x="765" y="1479"/>
                    </a:lnTo>
                    <a:cubicBezTo>
                      <a:pt x="644" y="1564"/>
                      <a:pt x="588" y="1712"/>
                      <a:pt x="588" y="1861"/>
                    </a:cubicBezTo>
                    <a:lnTo>
                      <a:pt x="588" y="2186"/>
                    </a:lnTo>
                    <a:cubicBezTo>
                      <a:pt x="588" y="2420"/>
                      <a:pt x="382" y="2625"/>
                      <a:pt x="149" y="2625"/>
                    </a:cubicBezTo>
                    <a:lnTo>
                      <a:pt x="57" y="2625"/>
                    </a:lnTo>
                    <a:cubicBezTo>
                      <a:pt x="29" y="2625"/>
                      <a:pt x="0" y="2625"/>
                      <a:pt x="0" y="2682"/>
                    </a:cubicBezTo>
                    <a:cubicBezTo>
                      <a:pt x="0" y="2717"/>
                      <a:pt x="29" y="2745"/>
                      <a:pt x="57" y="2745"/>
                    </a:cubicBezTo>
                    <a:lnTo>
                      <a:pt x="149" y="2745"/>
                    </a:lnTo>
                    <a:cubicBezTo>
                      <a:pt x="467" y="2745"/>
                      <a:pt x="708" y="2476"/>
                      <a:pt x="708" y="2186"/>
                    </a:cubicBezTo>
                    <a:lnTo>
                      <a:pt x="708" y="1861"/>
                    </a:lnTo>
                    <a:cubicBezTo>
                      <a:pt x="708" y="1741"/>
                      <a:pt x="765" y="1656"/>
                      <a:pt x="821" y="1564"/>
                    </a:cubicBezTo>
                    <a:lnTo>
                      <a:pt x="970" y="1415"/>
                    </a:lnTo>
                    <a:lnTo>
                      <a:pt x="793" y="1210"/>
                    </a:lnTo>
                    <a:cubicBezTo>
                      <a:pt x="708" y="1125"/>
                      <a:pt x="680" y="1033"/>
                      <a:pt x="680" y="913"/>
                    </a:cubicBezTo>
                    <a:lnTo>
                      <a:pt x="680" y="559"/>
                    </a:lnTo>
                    <a:cubicBezTo>
                      <a:pt x="680" y="241"/>
                      <a:pt x="411" y="0"/>
                      <a:pt x="11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41"/>
              <p:cNvSpPr/>
              <p:nvPr/>
            </p:nvSpPr>
            <p:spPr>
              <a:xfrm>
                <a:off x="4858940" y="2899910"/>
                <a:ext cx="51156" cy="47263"/>
              </a:xfrm>
              <a:custGeom>
                <a:avLst/>
                <a:gdLst/>
                <a:ahLst/>
                <a:cxnLst/>
                <a:rect l="l" t="t" r="r" b="b"/>
                <a:pathLst>
                  <a:path w="1472" h="1360" extrusionOk="0">
                    <a:moveTo>
                      <a:pt x="0" y="1"/>
                    </a:moveTo>
                    <a:lnTo>
                      <a:pt x="0" y="1359"/>
                    </a:lnTo>
                    <a:lnTo>
                      <a:pt x="1472" y="1359"/>
                    </a:lnTo>
                    <a:lnTo>
                      <a:pt x="1472"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41"/>
              <p:cNvSpPr/>
              <p:nvPr/>
            </p:nvSpPr>
            <p:spPr>
              <a:xfrm>
                <a:off x="5042330" y="2867208"/>
                <a:ext cx="23666" cy="116838"/>
              </a:xfrm>
              <a:custGeom>
                <a:avLst/>
                <a:gdLst/>
                <a:ahLst/>
                <a:cxnLst/>
                <a:rect l="l" t="t" r="r" b="b"/>
                <a:pathLst>
                  <a:path w="681" h="3362" extrusionOk="0">
                    <a:moveTo>
                      <a:pt x="616" y="1"/>
                    </a:moveTo>
                    <a:cubicBezTo>
                      <a:pt x="588" y="1"/>
                      <a:pt x="560" y="1"/>
                      <a:pt x="560" y="29"/>
                    </a:cubicBezTo>
                    <a:cubicBezTo>
                      <a:pt x="29" y="1034"/>
                      <a:pt x="1" y="2300"/>
                      <a:pt x="532" y="3333"/>
                    </a:cubicBezTo>
                    <a:cubicBezTo>
                      <a:pt x="532" y="3361"/>
                      <a:pt x="560" y="3361"/>
                      <a:pt x="588" y="3361"/>
                    </a:cubicBezTo>
                    <a:lnTo>
                      <a:pt x="616" y="3361"/>
                    </a:lnTo>
                    <a:cubicBezTo>
                      <a:pt x="645" y="3333"/>
                      <a:pt x="645" y="3305"/>
                      <a:pt x="645" y="3269"/>
                    </a:cubicBezTo>
                    <a:cubicBezTo>
                      <a:pt x="149" y="2300"/>
                      <a:pt x="149" y="1062"/>
                      <a:pt x="645" y="86"/>
                    </a:cubicBezTo>
                    <a:cubicBezTo>
                      <a:pt x="680" y="58"/>
                      <a:pt x="645" y="29"/>
                      <a:pt x="6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41"/>
              <p:cNvSpPr/>
              <p:nvPr/>
            </p:nvSpPr>
            <p:spPr>
              <a:xfrm>
                <a:off x="5296303" y="2867208"/>
                <a:ext cx="22659" cy="116838"/>
              </a:xfrm>
              <a:custGeom>
                <a:avLst/>
                <a:gdLst/>
                <a:ahLst/>
                <a:cxnLst/>
                <a:rect l="l" t="t" r="r" b="b"/>
                <a:pathLst>
                  <a:path w="652" h="3362" extrusionOk="0">
                    <a:moveTo>
                      <a:pt x="29" y="1"/>
                    </a:moveTo>
                    <a:cubicBezTo>
                      <a:pt x="1" y="29"/>
                      <a:pt x="1" y="58"/>
                      <a:pt x="1" y="86"/>
                    </a:cubicBezTo>
                    <a:cubicBezTo>
                      <a:pt x="531" y="1062"/>
                      <a:pt x="531" y="2300"/>
                      <a:pt x="29" y="3269"/>
                    </a:cubicBezTo>
                    <a:cubicBezTo>
                      <a:pt x="29" y="3305"/>
                      <a:pt x="29" y="3333"/>
                      <a:pt x="57" y="3361"/>
                    </a:cubicBezTo>
                    <a:lnTo>
                      <a:pt x="93" y="3361"/>
                    </a:lnTo>
                    <a:cubicBezTo>
                      <a:pt x="121" y="3361"/>
                      <a:pt x="121" y="3361"/>
                      <a:pt x="149" y="3333"/>
                    </a:cubicBezTo>
                    <a:cubicBezTo>
                      <a:pt x="652" y="2300"/>
                      <a:pt x="652" y="1034"/>
                      <a:pt x="121" y="29"/>
                    </a:cubicBezTo>
                    <a:cubicBezTo>
                      <a:pt x="121" y="1"/>
                      <a:pt x="57" y="1"/>
                      <a:pt x="2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41"/>
              <p:cNvSpPr/>
              <p:nvPr/>
            </p:nvSpPr>
            <p:spPr>
              <a:xfrm>
                <a:off x="5069889"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41"/>
              <p:cNvSpPr/>
              <p:nvPr/>
            </p:nvSpPr>
            <p:spPr>
              <a:xfrm>
                <a:off x="5245182" y="2909259"/>
                <a:ext cx="49210" cy="32737"/>
              </a:xfrm>
              <a:custGeom>
                <a:avLst/>
                <a:gdLst/>
                <a:ahLst/>
                <a:cxnLst/>
                <a:rect l="l" t="t" r="r" b="b"/>
                <a:pathLst>
                  <a:path w="1416" h="942" extrusionOk="0">
                    <a:moveTo>
                      <a:pt x="0" y="1"/>
                    </a:moveTo>
                    <a:lnTo>
                      <a:pt x="0" y="942"/>
                    </a:lnTo>
                    <a:lnTo>
                      <a:pt x="1415" y="942"/>
                    </a:lnTo>
                    <a:lnTo>
                      <a:pt x="141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41"/>
              <p:cNvSpPr/>
              <p:nvPr/>
            </p:nvSpPr>
            <p:spPr>
              <a:xfrm>
                <a:off x="5142661" y="2908286"/>
                <a:ext cx="50183" cy="33710"/>
              </a:xfrm>
              <a:custGeom>
                <a:avLst/>
                <a:gdLst/>
                <a:ahLst/>
                <a:cxnLst/>
                <a:rect l="l" t="t" r="r" b="b"/>
                <a:pathLst>
                  <a:path w="1444" h="970" extrusionOk="0">
                    <a:moveTo>
                      <a:pt x="0" y="0"/>
                    </a:moveTo>
                    <a:lnTo>
                      <a:pt x="0" y="970"/>
                    </a:lnTo>
                    <a:lnTo>
                      <a:pt x="1443" y="970"/>
                    </a:ln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41"/>
              <p:cNvSpPr/>
              <p:nvPr/>
            </p:nvSpPr>
            <p:spPr>
              <a:xfrm>
                <a:off x="5175363" y="2908286"/>
                <a:ext cx="50426" cy="33710"/>
              </a:xfrm>
              <a:custGeom>
                <a:avLst/>
                <a:gdLst/>
                <a:ahLst/>
                <a:cxnLst/>
                <a:rect l="l" t="t" r="r" b="b"/>
                <a:pathLst>
                  <a:path w="1451" h="970" extrusionOk="0">
                    <a:moveTo>
                      <a:pt x="0" y="0"/>
                    </a:moveTo>
                    <a:lnTo>
                      <a:pt x="1450" y="970"/>
                    </a:lnTo>
                    <a:lnTo>
                      <a:pt x="145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41"/>
              <p:cNvSpPr/>
              <p:nvPr/>
            </p:nvSpPr>
            <p:spPr>
              <a:xfrm>
                <a:off x="5081184" y="2929659"/>
                <a:ext cx="31764" cy="4240"/>
              </a:xfrm>
              <a:custGeom>
                <a:avLst/>
                <a:gdLst/>
                <a:ahLst/>
                <a:cxnLst/>
                <a:rect l="l" t="t" r="r" b="b"/>
                <a:pathLst>
                  <a:path w="914" h="122" extrusionOk="0">
                    <a:moveTo>
                      <a:pt x="57" y="1"/>
                    </a:moveTo>
                    <a:cubicBezTo>
                      <a:pt x="29" y="1"/>
                      <a:pt x="1" y="29"/>
                      <a:pt x="1" y="57"/>
                    </a:cubicBezTo>
                    <a:cubicBezTo>
                      <a:pt x="1" y="93"/>
                      <a:pt x="29" y="121"/>
                      <a:pt x="57" y="121"/>
                    </a:cubicBezTo>
                    <a:lnTo>
                      <a:pt x="857" y="121"/>
                    </a:lnTo>
                    <a:cubicBezTo>
                      <a:pt x="885" y="121"/>
                      <a:pt x="913" y="93"/>
                      <a:pt x="913" y="57"/>
                    </a:cubicBezTo>
                    <a:cubicBezTo>
                      <a:pt x="913" y="29"/>
                      <a:pt x="885" y="1"/>
                      <a:pt x="8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41"/>
              <p:cNvSpPr/>
              <p:nvPr/>
            </p:nvSpPr>
            <p:spPr>
              <a:xfrm>
                <a:off x="5254287" y="2929659"/>
                <a:ext cx="32945" cy="4240"/>
              </a:xfrm>
              <a:custGeom>
                <a:avLst/>
                <a:gdLst/>
                <a:ahLst/>
                <a:cxnLst/>
                <a:rect l="l" t="t" r="r" b="b"/>
                <a:pathLst>
                  <a:path w="948" h="122" extrusionOk="0">
                    <a:moveTo>
                      <a:pt x="64" y="1"/>
                    </a:moveTo>
                    <a:cubicBezTo>
                      <a:pt x="28" y="1"/>
                      <a:pt x="0" y="29"/>
                      <a:pt x="0" y="57"/>
                    </a:cubicBezTo>
                    <a:cubicBezTo>
                      <a:pt x="0" y="93"/>
                      <a:pt x="28" y="121"/>
                      <a:pt x="64" y="121"/>
                    </a:cubicBezTo>
                    <a:lnTo>
                      <a:pt x="884" y="121"/>
                    </a:lnTo>
                    <a:cubicBezTo>
                      <a:pt x="913" y="121"/>
                      <a:pt x="948" y="93"/>
                      <a:pt x="948" y="57"/>
                    </a:cubicBezTo>
                    <a:cubicBezTo>
                      <a:pt x="948" y="29"/>
                      <a:pt x="913" y="1"/>
                      <a:pt x="88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41"/>
              <p:cNvSpPr/>
              <p:nvPr/>
            </p:nvSpPr>
            <p:spPr>
              <a:xfrm>
                <a:off x="4894840" y="2909259"/>
                <a:ext cx="3962" cy="31764"/>
              </a:xfrm>
              <a:custGeom>
                <a:avLst/>
                <a:gdLst/>
                <a:ahLst/>
                <a:cxnLst/>
                <a:rect l="l" t="t" r="r" b="b"/>
                <a:pathLst>
                  <a:path w="114" h="914" extrusionOk="0">
                    <a:moveTo>
                      <a:pt x="57" y="1"/>
                    </a:moveTo>
                    <a:cubicBezTo>
                      <a:pt x="29" y="1"/>
                      <a:pt x="0" y="1"/>
                      <a:pt x="0" y="57"/>
                    </a:cubicBezTo>
                    <a:lnTo>
                      <a:pt x="0" y="857"/>
                    </a:lnTo>
                    <a:cubicBezTo>
                      <a:pt x="0" y="885"/>
                      <a:pt x="29" y="913"/>
                      <a:pt x="57" y="913"/>
                    </a:cubicBezTo>
                    <a:cubicBezTo>
                      <a:pt x="85" y="913"/>
                      <a:pt x="114" y="885"/>
                      <a:pt x="114" y="857"/>
                    </a:cubicBezTo>
                    <a:lnTo>
                      <a:pt x="114" y="57"/>
                    </a:lnTo>
                    <a:cubicBezTo>
                      <a:pt x="114" y="1"/>
                      <a:pt x="85" y="1"/>
                      <a:pt x="5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41"/>
              <p:cNvSpPr/>
              <p:nvPr/>
            </p:nvSpPr>
            <p:spPr>
              <a:xfrm>
                <a:off x="4923337" y="2899910"/>
                <a:ext cx="51434" cy="47263"/>
              </a:xfrm>
              <a:custGeom>
                <a:avLst/>
                <a:gdLst/>
                <a:ahLst/>
                <a:cxnLst/>
                <a:rect l="l" t="t" r="r" b="b"/>
                <a:pathLst>
                  <a:path w="1480" h="1360" extrusionOk="0">
                    <a:moveTo>
                      <a:pt x="1" y="1"/>
                    </a:moveTo>
                    <a:lnTo>
                      <a:pt x="1" y="1359"/>
                    </a:lnTo>
                    <a:lnTo>
                      <a:pt x="1479" y="1359"/>
                    </a:lnTo>
                    <a:lnTo>
                      <a:pt x="147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41"/>
              <p:cNvSpPr/>
              <p:nvPr/>
            </p:nvSpPr>
            <p:spPr>
              <a:xfrm>
                <a:off x="4959236" y="2909259"/>
                <a:ext cx="4240" cy="31764"/>
              </a:xfrm>
              <a:custGeom>
                <a:avLst/>
                <a:gdLst/>
                <a:ahLst/>
                <a:cxnLst/>
                <a:rect l="l" t="t" r="r" b="b"/>
                <a:pathLst>
                  <a:path w="122" h="914" extrusionOk="0">
                    <a:moveTo>
                      <a:pt x="64" y="1"/>
                    </a:moveTo>
                    <a:cubicBezTo>
                      <a:pt x="29" y="1"/>
                      <a:pt x="1" y="1"/>
                      <a:pt x="1" y="57"/>
                    </a:cubicBezTo>
                    <a:lnTo>
                      <a:pt x="1" y="857"/>
                    </a:lnTo>
                    <a:cubicBezTo>
                      <a:pt x="1" y="885"/>
                      <a:pt x="29" y="913"/>
                      <a:pt x="64" y="913"/>
                    </a:cubicBezTo>
                    <a:cubicBezTo>
                      <a:pt x="121" y="913"/>
                      <a:pt x="121" y="885"/>
                      <a:pt x="121" y="857"/>
                    </a:cubicBezTo>
                    <a:lnTo>
                      <a:pt x="121" y="57"/>
                    </a:lnTo>
                    <a:cubicBezTo>
                      <a:pt x="121" y="1"/>
                      <a:pt x="121" y="1"/>
                      <a:pt x="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41"/>
              <p:cNvSpPr/>
              <p:nvPr/>
            </p:nvSpPr>
            <p:spPr>
              <a:xfrm>
                <a:off x="4805595" y="2781716"/>
                <a:ext cx="50183" cy="62937"/>
              </a:xfrm>
              <a:custGeom>
                <a:avLst/>
                <a:gdLst/>
                <a:ahLst/>
                <a:cxnLst/>
                <a:rect l="l" t="t" r="r" b="b"/>
                <a:pathLst>
                  <a:path w="1444" h="1811" extrusionOk="0">
                    <a:moveTo>
                      <a:pt x="1387" y="1"/>
                    </a:moveTo>
                    <a:cubicBezTo>
                      <a:pt x="1368" y="1"/>
                      <a:pt x="1349" y="13"/>
                      <a:pt x="1330" y="13"/>
                    </a:cubicBezTo>
                    <a:lnTo>
                      <a:pt x="29" y="1725"/>
                    </a:lnTo>
                    <a:cubicBezTo>
                      <a:pt x="0" y="1725"/>
                      <a:pt x="0" y="1782"/>
                      <a:pt x="29" y="1782"/>
                    </a:cubicBezTo>
                    <a:lnTo>
                      <a:pt x="64" y="1810"/>
                    </a:lnTo>
                    <a:cubicBezTo>
                      <a:pt x="92" y="1810"/>
                      <a:pt x="121" y="1782"/>
                      <a:pt x="121"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41"/>
              <p:cNvSpPr/>
              <p:nvPr/>
            </p:nvSpPr>
            <p:spPr>
              <a:xfrm>
                <a:off x="4841494" y="2781716"/>
                <a:ext cx="50183" cy="62937"/>
              </a:xfrm>
              <a:custGeom>
                <a:avLst/>
                <a:gdLst/>
                <a:ahLst/>
                <a:cxnLst/>
                <a:rect l="l" t="t" r="r" b="b"/>
                <a:pathLst>
                  <a:path w="1444" h="1811" extrusionOk="0">
                    <a:moveTo>
                      <a:pt x="1387" y="1"/>
                    </a:moveTo>
                    <a:cubicBezTo>
                      <a:pt x="1368" y="1"/>
                      <a:pt x="1349" y="13"/>
                      <a:pt x="1330" y="13"/>
                    </a:cubicBezTo>
                    <a:lnTo>
                      <a:pt x="28" y="1725"/>
                    </a:lnTo>
                    <a:cubicBezTo>
                      <a:pt x="0" y="1725"/>
                      <a:pt x="0" y="1782"/>
                      <a:pt x="28" y="1782"/>
                    </a:cubicBezTo>
                    <a:cubicBezTo>
                      <a:pt x="28" y="1810"/>
                      <a:pt x="57" y="1810"/>
                      <a:pt x="57" y="1810"/>
                    </a:cubicBezTo>
                    <a:cubicBezTo>
                      <a:pt x="92" y="1810"/>
                      <a:pt x="92" y="1782"/>
                      <a:pt x="120" y="1782"/>
                    </a:cubicBezTo>
                    <a:lnTo>
                      <a:pt x="1415" y="105"/>
                    </a:lnTo>
                    <a:cubicBezTo>
                      <a:pt x="1443" y="70"/>
                      <a:pt x="1443" y="41"/>
                      <a:pt x="1415" y="13"/>
                    </a:cubicBezTo>
                    <a:cubicBezTo>
                      <a:pt x="1406" y="4"/>
                      <a:pt x="1396"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41"/>
              <p:cNvSpPr/>
              <p:nvPr/>
            </p:nvSpPr>
            <p:spPr>
              <a:xfrm>
                <a:off x="4996109" y="2781716"/>
                <a:ext cx="50217" cy="62937"/>
              </a:xfrm>
              <a:custGeom>
                <a:avLst/>
                <a:gdLst/>
                <a:ahLst/>
                <a:cxnLst/>
                <a:rect l="l" t="t" r="r" b="b"/>
                <a:pathLst>
                  <a:path w="1445" h="1811" extrusionOk="0">
                    <a:moveTo>
                      <a:pt x="1388" y="1"/>
                    </a:moveTo>
                    <a:cubicBezTo>
                      <a:pt x="1369" y="1"/>
                      <a:pt x="1350" y="13"/>
                      <a:pt x="1331" y="13"/>
                    </a:cubicBezTo>
                    <a:lnTo>
                      <a:pt x="29" y="1725"/>
                    </a:lnTo>
                    <a:cubicBezTo>
                      <a:pt x="1" y="1725"/>
                      <a:pt x="1" y="1782"/>
                      <a:pt x="29" y="1782"/>
                    </a:cubicBezTo>
                    <a:cubicBezTo>
                      <a:pt x="65" y="1810"/>
                      <a:pt x="65" y="1810"/>
                      <a:pt x="93" y="1810"/>
                    </a:cubicBezTo>
                    <a:lnTo>
                      <a:pt x="121" y="1782"/>
                    </a:lnTo>
                    <a:lnTo>
                      <a:pt x="1444" y="105"/>
                    </a:lnTo>
                    <a:cubicBezTo>
                      <a:pt x="1444" y="70"/>
                      <a:pt x="1444" y="41"/>
                      <a:pt x="1416" y="13"/>
                    </a:cubicBezTo>
                    <a:cubicBezTo>
                      <a:pt x="1406" y="4"/>
                      <a:pt x="1397" y="1"/>
                      <a:pt x="138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41"/>
              <p:cNvSpPr/>
              <p:nvPr/>
            </p:nvSpPr>
            <p:spPr>
              <a:xfrm>
                <a:off x="5032009" y="2781716"/>
                <a:ext cx="50183" cy="62937"/>
              </a:xfrm>
              <a:custGeom>
                <a:avLst/>
                <a:gdLst/>
                <a:ahLst/>
                <a:cxnLst/>
                <a:rect l="l" t="t" r="r" b="b"/>
                <a:pathLst>
                  <a:path w="1444" h="1811" extrusionOk="0">
                    <a:moveTo>
                      <a:pt x="1387" y="1"/>
                    </a:moveTo>
                    <a:cubicBezTo>
                      <a:pt x="1369" y="1"/>
                      <a:pt x="1350" y="13"/>
                      <a:pt x="1331" y="13"/>
                    </a:cubicBezTo>
                    <a:lnTo>
                      <a:pt x="29" y="1725"/>
                    </a:lnTo>
                    <a:cubicBezTo>
                      <a:pt x="1" y="1725"/>
                      <a:pt x="1" y="1782"/>
                      <a:pt x="29" y="1782"/>
                    </a:cubicBezTo>
                    <a:lnTo>
                      <a:pt x="57" y="1810"/>
                    </a:lnTo>
                    <a:cubicBezTo>
                      <a:pt x="93" y="1810"/>
                      <a:pt x="121" y="1782"/>
                      <a:pt x="121" y="1782"/>
                    </a:cubicBezTo>
                    <a:lnTo>
                      <a:pt x="1416" y="105"/>
                    </a:lnTo>
                    <a:cubicBezTo>
                      <a:pt x="1444" y="70"/>
                      <a:pt x="1444" y="41"/>
                      <a:pt x="1416" y="13"/>
                    </a:cubicBezTo>
                    <a:cubicBezTo>
                      <a:pt x="1406" y="4"/>
                      <a:pt x="1397" y="1"/>
                      <a:pt x="138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41"/>
              <p:cNvSpPr/>
              <p:nvPr/>
            </p:nvSpPr>
            <p:spPr>
              <a:xfrm>
                <a:off x="5070862" y="2818068"/>
                <a:ext cx="36907" cy="4205"/>
              </a:xfrm>
              <a:custGeom>
                <a:avLst/>
                <a:gdLst/>
                <a:ahLst/>
                <a:cxnLst/>
                <a:rect l="l" t="t" r="r" b="b"/>
                <a:pathLst>
                  <a:path w="1062" h="121" extrusionOk="0">
                    <a:moveTo>
                      <a:pt x="64" y="0"/>
                    </a:moveTo>
                    <a:cubicBezTo>
                      <a:pt x="36" y="0"/>
                      <a:pt x="1" y="28"/>
                      <a:pt x="1" y="57"/>
                    </a:cubicBezTo>
                    <a:cubicBezTo>
                      <a:pt x="1" y="85"/>
                      <a:pt x="36" y="120"/>
                      <a:pt x="64" y="120"/>
                    </a:cubicBezTo>
                    <a:lnTo>
                      <a:pt x="1005" y="120"/>
                    </a:lnTo>
                    <a:cubicBezTo>
                      <a:pt x="1033" y="120"/>
                      <a:pt x="1062" y="85"/>
                      <a:pt x="1062" y="57"/>
                    </a:cubicBezTo>
                    <a:cubicBezTo>
                      <a:pt x="1062" y="28"/>
                      <a:pt x="1033" y="0"/>
                      <a:pt x="10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41"/>
              <p:cNvSpPr/>
              <p:nvPr/>
            </p:nvSpPr>
            <p:spPr>
              <a:xfrm>
                <a:off x="4956282" y="2818068"/>
                <a:ext cx="36942" cy="4205"/>
              </a:xfrm>
              <a:custGeom>
                <a:avLst/>
                <a:gdLst/>
                <a:ahLst/>
                <a:cxnLst/>
                <a:rect l="l" t="t" r="r" b="b"/>
                <a:pathLst>
                  <a:path w="1063" h="121" extrusionOk="0">
                    <a:moveTo>
                      <a:pt x="57" y="0"/>
                    </a:moveTo>
                    <a:cubicBezTo>
                      <a:pt x="29" y="0"/>
                      <a:pt x="1" y="28"/>
                      <a:pt x="1" y="57"/>
                    </a:cubicBezTo>
                    <a:cubicBezTo>
                      <a:pt x="1" y="85"/>
                      <a:pt x="29" y="120"/>
                      <a:pt x="57" y="120"/>
                    </a:cubicBezTo>
                    <a:lnTo>
                      <a:pt x="998" y="120"/>
                    </a:lnTo>
                    <a:cubicBezTo>
                      <a:pt x="1034" y="120"/>
                      <a:pt x="1062" y="85"/>
                      <a:pt x="1062" y="57"/>
                    </a:cubicBezTo>
                    <a:cubicBezTo>
                      <a:pt x="1062" y="28"/>
                      <a:pt x="1034" y="0"/>
                      <a:pt x="99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41"/>
              <p:cNvSpPr/>
              <p:nvPr/>
            </p:nvSpPr>
            <p:spPr>
              <a:xfrm>
                <a:off x="4879340" y="2790995"/>
                <a:ext cx="43058" cy="59774"/>
              </a:xfrm>
              <a:custGeom>
                <a:avLst/>
                <a:gdLst/>
                <a:ahLst/>
                <a:cxnLst/>
                <a:rect l="l" t="t" r="r" b="b"/>
                <a:pathLst>
                  <a:path w="1239" h="1720" extrusionOk="0">
                    <a:moveTo>
                      <a:pt x="1179" y="0"/>
                    </a:moveTo>
                    <a:cubicBezTo>
                      <a:pt x="1171" y="0"/>
                      <a:pt x="1162" y="4"/>
                      <a:pt x="1154" y="15"/>
                    </a:cubicBezTo>
                    <a:lnTo>
                      <a:pt x="1" y="807"/>
                    </a:lnTo>
                    <a:lnTo>
                      <a:pt x="1005" y="1692"/>
                    </a:lnTo>
                    <a:lnTo>
                      <a:pt x="1033" y="1720"/>
                    </a:lnTo>
                    <a:cubicBezTo>
                      <a:pt x="1062" y="1720"/>
                      <a:pt x="1062" y="1692"/>
                      <a:pt x="1090" y="1692"/>
                    </a:cubicBezTo>
                    <a:cubicBezTo>
                      <a:pt x="1090" y="1663"/>
                      <a:pt x="1090" y="1635"/>
                      <a:pt x="1062" y="1607"/>
                    </a:cubicBezTo>
                    <a:lnTo>
                      <a:pt x="177" y="807"/>
                    </a:lnTo>
                    <a:lnTo>
                      <a:pt x="1210" y="100"/>
                    </a:lnTo>
                    <a:cubicBezTo>
                      <a:pt x="1239" y="100"/>
                      <a:pt x="1239" y="72"/>
                      <a:pt x="1239" y="43"/>
                    </a:cubicBezTo>
                    <a:cubicBezTo>
                      <a:pt x="1219" y="23"/>
                      <a:pt x="1199" y="0"/>
                      <a:pt x="117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41"/>
              <p:cNvSpPr/>
              <p:nvPr/>
            </p:nvSpPr>
            <p:spPr>
              <a:xfrm>
                <a:off x="4914266" y="2797633"/>
                <a:ext cx="31729" cy="50217"/>
              </a:xfrm>
              <a:custGeom>
                <a:avLst/>
                <a:gdLst/>
                <a:ahLst/>
                <a:cxnLst/>
                <a:rect l="l" t="t" r="r" b="b"/>
                <a:pathLst>
                  <a:path w="913" h="1445" extrusionOk="0">
                    <a:moveTo>
                      <a:pt x="913" y="1"/>
                    </a:moveTo>
                    <a:lnTo>
                      <a:pt x="0" y="616"/>
                    </a:lnTo>
                    <a:lnTo>
                      <a:pt x="913" y="1444"/>
                    </a:lnTo>
                    <a:lnTo>
                      <a:pt x="91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41"/>
              <p:cNvSpPr/>
              <p:nvPr/>
            </p:nvSpPr>
            <p:spPr>
              <a:xfrm>
                <a:off x="4922364" y="2807329"/>
                <a:ext cx="19461" cy="13692"/>
              </a:xfrm>
              <a:custGeom>
                <a:avLst/>
                <a:gdLst/>
                <a:ahLst/>
                <a:cxnLst/>
                <a:rect l="l" t="t" r="r" b="b"/>
                <a:pathLst>
                  <a:path w="560" h="394" extrusionOk="0">
                    <a:moveTo>
                      <a:pt x="499" y="0"/>
                    </a:moveTo>
                    <a:cubicBezTo>
                      <a:pt x="491" y="0"/>
                      <a:pt x="483" y="4"/>
                      <a:pt x="475" y="12"/>
                    </a:cubicBezTo>
                    <a:lnTo>
                      <a:pt x="64" y="281"/>
                    </a:lnTo>
                    <a:cubicBezTo>
                      <a:pt x="29" y="281"/>
                      <a:pt x="1" y="337"/>
                      <a:pt x="29" y="366"/>
                    </a:cubicBezTo>
                    <a:cubicBezTo>
                      <a:pt x="29" y="366"/>
                      <a:pt x="64" y="394"/>
                      <a:pt x="93" y="394"/>
                    </a:cubicBezTo>
                    <a:cubicBezTo>
                      <a:pt x="93" y="394"/>
                      <a:pt x="93" y="366"/>
                      <a:pt x="121" y="366"/>
                    </a:cubicBezTo>
                    <a:lnTo>
                      <a:pt x="531" y="104"/>
                    </a:lnTo>
                    <a:cubicBezTo>
                      <a:pt x="560" y="104"/>
                      <a:pt x="560" y="76"/>
                      <a:pt x="560" y="40"/>
                    </a:cubicBezTo>
                    <a:cubicBezTo>
                      <a:pt x="540" y="20"/>
                      <a:pt x="519" y="0"/>
                      <a:pt x="49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41"/>
              <p:cNvSpPr/>
              <p:nvPr/>
            </p:nvSpPr>
            <p:spPr>
              <a:xfrm>
                <a:off x="5120037" y="2800587"/>
                <a:ext cx="65682" cy="36907"/>
              </a:xfrm>
              <a:custGeom>
                <a:avLst/>
                <a:gdLst/>
                <a:ahLst/>
                <a:cxnLst/>
                <a:rect l="l" t="t" r="r" b="b"/>
                <a:pathLst>
                  <a:path w="1890" h="1062" extrusionOk="0">
                    <a:moveTo>
                      <a:pt x="0" y="1"/>
                    </a:moveTo>
                    <a:lnTo>
                      <a:pt x="0" y="1062"/>
                    </a:lnTo>
                    <a:lnTo>
                      <a:pt x="1889" y="1062"/>
                    </a:lnTo>
                    <a:lnTo>
                      <a:pt x="1889"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41"/>
              <p:cNvSpPr/>
              <p:nvPr/>
            </p:nvSpPr>
            <p:spPr>
              <a:xfrm>
                <a:off x="5133556" y="2826165"/>
                <a:ext cx="49210" cy="4205"/>
              </a:xfrm>
              <a:custGeom>
                <a:avLst/>
                <a:gdLst/>
                <a:ahLst/>
                <a:cxnLst/>
                <a:rect l="l" t="t" r="r" b="b"/>
                <a:pathLst>
                  <a:path w="1416" h="121" extrusionOk="0">
                    <a:moveTo>
                      <a:pt x="57" y="0"/>
                    </a:moveTo>
                    <a:cubicBezTo>
                      <a:pt x="29" y="0"/>
                      <a:pt x="1" y="29"/>
                      <a:pt x="1" y="64"/>
                    </a:cubicBezTo>
                    <a:cubicBezTo>
                      <a:pt x="1" y="92"/>
                      <a:pt x="29" y="121"/>
                      <a:pt x="57" y="121"/>
                    </a:cubicBezTo>
                    <a:lnTo>
                      <a:pt x="1352" y="121"/>
                    </a:lnTo>
                    <a:cubicBezTo>
                      <a:pt x="1380" y="121"/>
                      <a:pt x="1415" y="92"/>
                      <a:pt x="1415" y="64"/>
                    </a:cubicBezTo>
                    <a:cubicBezTo>
                      <a:pt x="1415" y="29"/>
                      <a:pt x="1380" y="0"/>
                      <a:pt x="1352"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49"/>
        <p:cNvGrpSpPr/>
        <p:nvPr/>
      </p:nvGrpSpPr>
      <p:grpSpPr>
        <a:xfrm>
          <a:off x="0" y="0"/>
          <a:ext cx="0" cy="0"/>
          <a:chOff x="0" y="0"/>
          <a:chExt cx="0" cy="0"/>
        </a:xfrm>
      </p:grpSpPr>
      <p:sp>
        <p:nvSpPr>
          <p:cNvPr id="1050" name="Google Shape;1050;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Introduction: aim</a:t>
            </a:r>
            <a:endParaRPr dirty="0"/>
          </a:p>
        </p:txBody>
      </p:sp>
      <p:sp>
        <p:nvSpPr>
          <p:cNvPr id="1051" name="Google Shape;1051;p42"/>
          <p:cNvSpPr txBox="1">
            <a:spLocks noGrp="1"/>
          </p:cNvSpPr>
          <p:nvPr>
            <p:ph type="subTitle" idx="1"/>
          </p:nvPr>
        </p:nvSpPr>
        <p:spPr>
          <a:xfrm>
            <a:off x="4567188" y="1594200"/>
            <a:ext cx="3518990" cy="2624232"/>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Where the problem lies is in accurately categorizing diverse textual inputs which may contain subtle nuances and context-dependent sentiments. The challenge is to develop a robust system that can with less issues discern sentiments effectively and provide valuable insights into the emotional tone of the text. Large text volumes are time consuming to analysis and very easily prone to bias.</a:t>
            </a:r>
            <a:endParaRPr dirty="0"/>
          </a:p>
        </p:txBody>
      </p:sp>
      <p:sp>
        <p:nvSpPr>
          <p:cNvPr id="1052" name="Google Shape;1052;p42"/>
          <p:cNvSpPr txBox="1">
            <a:spLocks noGrp="1"/>
          </p:cNvSpPr>
          <p:nvPr>
            <p:ph type="subTitle" idx="2"/>
          </p:nvPr>
        </p:nvSpPr>
        <p:spPr>
          <a:xfrm>
            <a:off x="1057822" y="1594200"/>
            <a:ext cx="3254100" cy="25145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sz="1400" dirty="0"/>
              <a:t>The aim is to address the challenge of analysing the sentiment in text data. Sentiment analysis involves determining the emotional tone expressed in a piece of text, classifying it as positive or negative. This is crucial for understanding user and public opinions, customer feedback and social media sentiment.</a:t>
            </a:r>
            <a:endParaRPr lang="en-GB" dirty="0"/>
          </a:p>
        </p:txBody>
      </p:sp>
      <p:sp>
        <p:nvSpPr>
          <p:cNvPr id="1053" name="Google Shape;1053;p42"/>
          <p:cNvSpPr/>
          <p:nvPr/>
        </p:nvSpPr>
        <p:spPr>
          <a:xfrm>
            <a:off x="568625" y="3744675"/>
            <a:ext cx="289200" cy="258300"/>
          </a:xfrm>
          <a:prstGeom prst="bracePair">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54" name="Google Shape;1054;p42"/>
          <p:cNvGrpSpPr/>
          <p:nvPr/>
        </p:nvGrpSpPr>
        <p:grpSpPr>
          <a:xfrm>
            <a:off x="1127880" y="4474905"/>
            <a:ext cx="1184014" cy="258193"/>
            <a:chOff x="3734768" y="858742"/>
            <a:chExt cx="1184014" cy="258193"/>
          </a:xfrm>
        </p:grpSpPr>
        <p:grpSp>
          <p:nvGrpSpPr>
            <p:cNvPr id="1055" name="Google Shape;1055;p42"/>
            <p:cNvGrpSpPr/>
            <p:nvPr/>
          </p:nvGrpSpPr>
          <p:grpSpPr>
            <a:xfrm>
              <a:off x="3734768" y="858742"/>
              <a:ext cx="1184014" cy="258193"/>
              <a:chOff x="4002795" y="1877329"/>
              <a:chExt cx="345546" cy="75352"/>
            </a:xfrm>
          </p:grpSpPr>
          <p:sp>
            <p:nvSpPr>
              <p:cNvPr id="1056" name="Google Shape;1056;p42"/>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42"/>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42"/>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42"/>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42"/>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42"/>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 name="Google Shape;1062;p42"/>
            <p:cNvGrpSpPr/>
            <p:nvPr/>
          </p:nvGrpSpPr>
          <p:grpSpPr>
            <a:xfrm>
              <a:off x="3990034" y="875479"/>
              <a:ext cx="568881" cy="224795"/>
              <a:chOff x="300879" y="4170864"/>
              <a:chExt cx="505357" cy="199693"/>
            </a:xfrm>
          </p:grpSpPr>
          <p:sp>
            <p:nvSpPr>
              <p:cNvPr id="1063" name="Google Shape;1063;p42"/>
              <p:cNvSpPr/>
              <p:nvPr/>
            </p:nvSpPr>
            <p:spPr>
              <a:xfrm>
                <a:off x="518149"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42"/>
              <p:cNvSpPr/>
              <p:nvPr/>
            </p:nvSpPr>
            <p:spPr>
              <a:xfrm>
                <a:off x="568021" y="4197063"/>
                <a:ext cx="71544" cy="111736"/>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42"/>
              <p:cNvSpPr/>
              <p:nvPr/>
            </p:nvSpPr>
            <p:spPr>
              <a:xfrm>
                <a:off x="623794" y="4170864"/>
                <a:ext cx="64811" cy="187804"/>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42"/>
              <p:cNvSpPr/>
              <p:nvPr/>
            </p:nvSpPr>
            <p:spPr>
              <a:xfrm>
                <a:off x="725748" y="4178439"/>
                <a:ext cx="31353" cy="167604"/>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42"/>
              <p:cNvSpPr/>
              <p:nvPr/>
            </p:nvSpPr>
            <p:spPr>
              <a:xfrm>
                <a:off x="765940" y="4175493"/>
                <a:ext cx="40296" cy="19506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42"/>
              <p:cNvSpPr/>
              <p:nvPr/>
            </p:nvSpPr>
            <p:spPr>
              <a:xfrm>
                <a:off x="419141" y="4170864"/>
                <a:ext cx="64916" cy="187804"/>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42"/>
              <p:cNvSpPr/>
              <p:nvPr/>
            </p:nvSpPr>
            <p:spPr>
              <a:xfrm>
                <a:off x="350751" y="4178439"/>
                <a:ext cx="31353" cy="167604"/>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42"/>
              <p:cNvSpPr/>
              <p:nvPr/>
            </p:nvSpPr>
            <p:spPr>
              <a:xfrm>
                <a:off x="300879" y="4175493"/>
                <a:ext cx="41033" cy="19506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52"/>
          <p:cNvSpPr txBox="1">
            <a:spLocks noGrp="1"/>
          </p:cNvSpPr>
          <p:nvPr>
            <p:ph type="title"/>
          </p:nvPr>
        </p:nvSpPr>
        <p:spPr>
          <a:xfrm>
            <a:off x="4641350" y="2377375"/>
            <a:ext cx="3790800" cy="87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Goals</a:t>
            </a:r>
            <a:endParaRPr dirty="0"/>
          </a:p>
        </p:txBody>
      </p:sp>
      <p:sp>
        <p:nvSpPr>
          <p:cNvPr id="1888" name="Google Shape;1888;p52"/>
          <p:cNvSpPr txBox="1">
            <a:spLocks noGrp="1"/>
          </p:cNvSpPr>
          <p:nvPr>
            <p:ph type="title" idx="2"/>
          </p:nvPr>
        </p:nvSpPr>
        <p:spPr>
          <a:xfrm>
            <a:off x="6780125" y="1422091"/>
            <a:ext cx="1652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1889" name="Google Shape;1889;p52"/>
          <p:cNvSpPr txBox="1">
            <a:spLocks noGrp="1"/>
          </p:cNvSpPr>
          <p:nvPr>
            <p:ph type="subTitle" idx="1"/>
          </p:nvPr>
        </p:nvSpPr>
        <p:spPr>
          <a:xfrm>
            <a:off x="4641350" y="3314902"/>
            <a:ext cx="3790800" cy="375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tr-TR" dirty="0"/>
              <a:t> </a:t>
            </a:r>
            <a:endParaRPr dirty="0"/>
          </a:p>
        </p:txBody>
      </p:sp>
      <p:sp>
        <p:nvSpPr>
          <p:cNvPr id="1890" name="Google Shape;1890;p52"/>
          <p:cNvSpPr/>
          <p:nvPr/>
        </p:nvSpPr>
        <p:spPr>
          <a:xfrm>
            <a:off x="5875325" y="8208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1" name="Google Shape;1891;p52"/>
          <p:cNvGrpSpPr/>
          <p:nvPr/>
        </p:nvGrpSpPr>
        <p:grpSpPr>
          <a:xfrm>
            <a:off x="854579" y="820869"/>
            <a:ext cx="3441438" cy="3783274"/>
            <a:chOff x="410179" y="820869"/>
            <a:chExt cx="3441438" cy="3783274"/>
          </a:xfrm>
        </p:grpSpPr>
        <p:grpSp>
          <p:nvGrpSpPr>
            <p:cNvPr id="1892" name="Google Shape;1892;p52"/>
            <p:cNvGrpSpPr/>
            <p:nvPr/>
          </p:nvGrpSpPr>
          <p:grpSpPr>
            <a:xfrm>
              <a:off x="1055631" y="820869"/>
              <a:ext cx="2602891" cy="3783274"/>
              <a:chOff x="1055631" y="820869"/>
              <a:chExt cx="2602891" cy="3783274"/>
            </a:xfrm>
          </p:grpSpPr>
          <p:sp>
            <p:nvSpPr>
              <p:cNvPr id="1893" name="Google Shape;1893;p52"/>
              <p:cNvSpPr/>
              <p:nvPr/>
            </p:nvSpPr>
            <p:spPr>
              <a:xfrm>
                <a:off x="1055631" y="1799489"/>
                <a:ext cx="2394769" cy="197379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52"/>
              <p:cNvSpPr/>
              <p:nvPr/>
            </p:nvSpPr>
            <p:spPr>
              <a:xfrm rot="-4097330">
                <a:off x="2625560" y="878377"/>
                <a:ext cx="815923" cy="1020571"/>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895" name="Google Shape;1895;p52"/>
              <p:cNvGrpSpPr/>
              <p:nvPr/>
            </p:nvGrpSpPr>
            <p:grpSpPr>
              <a:xfrm flipH="1">
                <a:off x="1157326" y="1158393"/>
                <a:ext cx="2173351" cy="3445750"/>
                <a:chOff x="-1560073" y="555050"/>
                <a:chExt cx="2438132" cy="3865549"/>
              </a:xfrm>
            </p:grpSpPr>
            <p:sp>
              <p:nvSpPr>
                <p:cNvPr id="1896" name="Google Shape;1896;p52"/>
                <p:cNvSpPr/>
                <p:nvPr/>
              </p:nvSpPr>
              <p:spPr>
                <a:xfrm>
                  <a:off x="-1035421" y="1298583"/>
                  <a:ext cx="349649" cy="785952"/>
                </a:xfrm>
                <a:custGeom>
                  <a:avLst/>
                  <a:gdLst/>
                  <a:ahLst/>
                  <a:cxnLst/>
                  <a:rect l="l" t="t" r="r" b="b"/>
                  <a:pathLst>
                    <a:path w="2142" h="4815" extrusionOk="0">
                      <a:moveTo>
                        <a:pt x="670" y="1"/>
                      </a:moveTo>
                      <a:cubicBezTo>
                        <a:pt x="667" y="1"/>
                        <a:pt x="664" y="1"/>
                        <a:pt x="661" y="3"/>
                      </a:cubicBezTo>
                      <a:cubicBezTo>
                        <a:pt x="577" y="51"/>
                        <a:pt x="820" y="733"/>
                        <a:pt x="730" y="796"/>
                      </a:cubicBezTo>
                      <a:cubicBezTo>
                        <a:pt x="730" y="796"/>
                        <a:pt x="729" y="797"/>
                        <a:pt x="729" y="797"/>
                      </a:cubicBezTo>
                      <a:cubicBezTo>
                        <a:pt x="697" y="797"/>
                        <a:pt x="354" y="225"/>
                        <a:pt x="291" y="225"/>
                      </a:cubicBezTo>
                      <a:cubicBezTo>
                        <a:pt x="286" y="224"/>
                        <a:pt x="282" y="223"/>
                        <a:pt x="277" y="223"/>
                      </a:cubicBezTo>
                      <a:cubicBezTo>
                        <a:pt x="143" y="223"/>
                        <a:pt x="660" y="886"/>
                        <a:pt x="619" y="886"/>
                      </a:cubicBezTo>
                      <a:cubicBezTo>
                        <a:pt x="561" y="886"/>
                        <a:pt x="242" y="386"/>
                        <a:pt x="135" y="386"/>
                      </a:cubicBezTo>
                      <a:cubicBezTo>
                        <a:pt x="126" y="386"/>
                        <a:pt x="117" y="390"/>
                        <a:pt x="112" y="399"/>
                      </a:cubicBezTo>
                      <a:cubicBezTo>
                        <a:pt x="90" y="468"/>
                        <a:pt x="466" y="949"/>
                        <a:pt x="424" y="997"/>
                      </a:cubicBezTo>
                      <a:cubicBezTo>
                        <a:pt x="422" y="1000"/>
                        <a:pt x="419" y="1001"/>
                        <a:pt x="416" y="1001"/>
                      </a:cubicBezTo>
                      <a:cubicBezTo>
                        <a:pt x="372" y="1001"/>
                        <a:pt x="194" y="731"/>
                        <a:pt x="90" y="711"/>
                      </a:cubicBezTo>
                      <a:cubicBezTo>
                        <a:pt x="1" y="711"/>
                        <a:pt x="334" y="1171"/>
                        <a:pt x="355" y="1214"/>
                      </a:cubicBezTo>
                      <a:cubicBezTo>
                        <a:pt x="355" y="1282"/>
                        <a:pt x="508" y="1658"/>
                        <a:pt x="709" y="1901"/>
                      </a:cubicBezTo>
                      <a:cubicBezTo>
                        <a:pt x="709" y="1901"/>
                        <a:pt x="1590" y="4814"/>
                        <a:pt x="2104" y="4814"/>
                      </a:cubicBezTo>
                      <a:cubicBezTo>
                        <a:pt x="2117" y="4814"/>
                        <a:pt x="2129" y="4813"/>
                        <a:pt x="2142" y="4809"/>
                      </a:cubicBezTo>
                      <a:lnTo>
                        <a:pt x="2115" y="3265"/>
                      </a:lnTo>
                      <a:cubicBezTo>
                        <a:pt x="2115" y="3266"/>
                        <a:pt x="2115" y="3266"/>
                        <a:pt x="2114" y="3266"/>
                      </a:cubicBezTo>
                      <a:cubicBezTo>
                        <a:pt x="2075" y="3266"/>
                        <a:pt x="1259" y="1526"/>
                        <a:pt x="1259" y="1526"/>
                      </a:cubicBezTo>
                      <a:cubicBezTo>
                        <a:pt x="1259" y="1526"/>
                        <a:pt x="1349" y="664"/>
                        <a:pt x="1238" y="622"/>
                      </a:cubicBezTo>
                      <a:cubicBezTo>
                        <a:pt x="1231" y="617"/>
                        <a:pt x="1225" y="615"/>
                        <a:pt x="1219" y="615"/>
                      </a:cubicBezTo>
                      <a:cubicBezTo>
                        <a:pt x="1129" y="615"/>
                        <a:pt x="1144" y="1083"/>
                        <a:pt x="1084" y="1108"/>
                      </a:cubicBezTo>
                      <a:cubicBezTo>
                        <a:pt x="1083" y="1109"/>
                        <a:pt x="1082" y="1109"/>
                        <a:pt x="1081" y="1109"/>
                      </a:cubicBezTo>
                      <a:cubicBezTo>
                        <a:pt x="1009" y="1109"/>
                        <a:pt x="783" y="1"/>
                        <a:pt x="670"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52"/>
                <p:cNvSpPr/>
                <p:nvPr/>
              </p:nvSpPr>
              <p:spPr>
                <a:xfrm>
                  <a:off x="-700616" y="1493158"/>
                  <a:ext cx="600868" cy="604277"/>
                </a:xfrm>
                <a:custGeom>
                  <a:avLst/>
                  <a:gdLst/>
                  <a:ahLst/>
                  <a:cxnLst/>
                  <a:rect l="l" t="t" r="r" b="b"/>
                  <a:pathLst>
                    <a:path w="3681" h="3702" extrusionOk="0">
                      <a:moveTo>
                        <a:pt x="2576" y="1"/>
                      </a:moveTo>
                      <a:cubicBezTo>
                        <a:pt x="2576" y="1"/>
                        <a:pt x="1698" y="550"/>
                        <a:pt x="1413" y="862"/>
                      </a:cubicBezTo>
                      <a:cubicBezTo>
                        <a:pt x="1101" y="1169"/>
                        <a:pt x="43" y="1983"/>
                        <a:pt x="43" y="1983"/>
                      </a:cubicBezTo>
                      <a:lnTo>
                        <a:pt x="1" y="3701"/>
                      </a:lnTo>
                      <a:cubicBezTo>
                        <a:pt x="1" y="3701"/>
                        <a:pt x="3681" y="1454"/>
                        <a:pt x="2576" y="1"/>
                      </a:cubicBezTo>
                      <a:close/>
                    </a:path>
                  </a:pathLst>
                </a:custGeom>
                <a:solidFill>
                  <a:srgbClr val="80FFF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52"/>
                <p:cNvSpPr/>
                <p:nvPr/>
              </p:nvSpPr>
              <p:spPr>
                <a:xfrm>
                  <a:off x="-700616" y="1493158"/>
                  <a:ext cx="600868" cy="604277"/>
                </a:xfrm>
                <a:custGeom>
                  <a:avLst/>
                  <a:gdLst/>
                  <a:ahLst/>
                  <a:cxnLst/>
                  <a:rect l="l" t="t" r="r" b="b"/>
                  <a:pathLst>
                    <a:path w="3681" h="3702" extrusionOk="0">
                      <a:moveTo>
                        <a:pt x="2576" y="1"/>
                      </a:moveTo>
                      <a:cubicBezTo>
                        <a:pt x="2576" y="1"/>
                        <a:pt x="1698" y="550"/>
                        <a:pt x="1413" y="862"/>
                      </a:cubicBezTo>
                      <a:cubicBezTo>
                        <a:pt x="1101" y="1169"/>
                        <a:pt x="43" y="1983"/>
                        <a:pt x="43" y="1983"/>
                      </a:cubicBezTo>
                      <a:lnTo>
                        <a:pt x="1" y="3701"/>
                      </a:lnTo>
                      <a:cubicBezTo>
                        <a:pt x="1" y="3701"/>
                        <a:pt x="3681" y="1454"/>
                        <a:pt x="257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52"/>
                <p:cNvSpPr/>
                <p:nvPr/>
              </p:nvSpPr>
              <p:spPr>
                <a:xfrm>
                  <a:off x="-509788" y="1086868"/>
                  <a:ext cx="510109" cy="442680"/>
                </a:xfrm>
                <a:custGeom>
                  <a:avLst/>
                  <a:gdLst/>
                  <a:ahLst/>
                  <a:cxnLst/>
                  <a:rect l="l" t="t" r="r" b="b"/>
                  <a:pathLst>
                    <a:path w="3125" h="2712" extrusionOk="0">
                      <a:moveTo>
                        <a:pt x="1153" y="0"/>
                      </a:moveTo>
                      <a:cubicBezTo>
                        <a:pt x="752" y="0"/>
                        <a:pt x="360" y="187"/>
                        <a:pt x="154" y="443"/>
                      </a:cubicBezTo>
                      <a:cubicBezTo>
                        <a:pt x="0" y="639"/>
                        <a:pt x="22" y="1104"/>
                        <a:pt x="85" y="1237"/>
                      </a:cubicBezTo>
                      <a:lnTo>
                        <a:pt x="926" y="2690"/>
                      </a:lnTo>
                      <a:lnTo>
                        <a:pt x="2226" y="2690"/>
                      </a:lnTo>
                      <a:lnTo>
                        <a:pt x="2247" y="2426"/>
                      </a:lnTo>
                      <a:lnTo>
                        <a:pt x="2443" y="2712"/>
                      </a:lnTo>
                      <a:lnTo>
                        <a:pt x="3125" y="2622"/>
                      </a:lnTo>
                      <a:cubicBezTo>
                        <a:pt x="3083" y="2357"/>
                        <a:pt x="2839" y="2246"/>
                        <a:pt x="2665" y="2051"/>
                      </a:cubicBezTo>
                      <a:cubicBezTo>
                        <a:pt x="2491" y="1829"/>
                        <a:pt x="2707" y="1765"/>
                        <a:pt x="2776" y="1543"/>
                      </a:cubicBezTo>
                      <a:cubicBezTo>
                        <a:pt x="2839" y="1300"/>
                        <a:pt x="2554" y="1215"/>
                        <a:pt x="2464" y="1057"/>
                      </a:cubicBezTo>
                      <a:cubicBezTo>
                        <a:pt x="2358" y="903"/>
                        <a:pt x="2332" y="660"/>
                        <a:pt x="2226" y="486"/>
                      </a:cubicBezTo>
                      <a:cubicBezTo>
                        <a:pt x="2046" y="221"/>
                        <a:pt x="1608" y="89"/>
                        <a:pt x="1608" y="89"/>
                      </a:cubicBezTo>
                      <a:cubicBezTo>
                        <a:pt x="1461" y="28"/>
                        <a:pt x="1306" y="0"/>
                        <a:pt x="115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52"/>
                <p:cNvSpPr/>
                <p:nvPr/>
              </p:nvSpPr>
              <p:spPr>
                <a:xfrm>
                  <a:off x="-305249" y="953832"/>
                  <a:ext cx="169275" cy="165842"/>
                </a:xfrm>
                <a:custGeom>
                  <a:avLst/>
                  <a:gdLst/>
                  <a:ahLst/>
                  <a:cxnLst/>
                  <a:rect l="l" t="t" r="r" b="b"/>
                  <a:pathLst>
                    <a:path w="1037" h="1016" extrusionOk="0">
                      <a:moveTo>
                        <a:pt x="508" y="0"/>
                      </a:moveTo>
                      <a:cubicBezTo>
                        <a:pt x="222" y="0"/>
                        <a:pt x="0" y="222"/>
                        <a:pt x="0" y="508"/>
                      </a:cubicBezTo>
                      <a:cubicBezTo>
                        <a:pt x="0" y="793"/>
                        <a:pt x="222" y="1015"/>
                        <a:pt x="508" y="1015"/>
                      </a:cubicBezTo>
                      <a:cubicBezTo>
                        <a:pt x="793" y="1015"/>
                        <a:pt x="1037" y="793"/>
                        <a:pt x="1037" y="508"/>
                      </a:cubicBezTo>
                      <a:cubicBezTo>
                        <a:pt x="1037" y="222"/>
                        <a:pt x="793" y="0"/>
                        <a:pt x="50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52"/>
                <p:cNvSpPr/>
                <p:nvPr/>
              </p:nvSpPr>
              <p:spPr>
                <a:xfrm>
                  <a:off x="-502932" y="1162609"/>
                  <a:ext cx="334958" cy="500790"/>
                </a:xfrm>
                <a:custGeom>
                  <a:avLst/>
                  <a:gdLst/>
                  <a:ahLst/>
                  <a:cxnLst/>
                  <a:rect l="l" t="t" r="r" b="b"/>
                  <a:pathLst>
                    <a:path w="2052" h="3068" extrusionOk="0">
                      <a:moveTo>
                        <a:pt x="487" y="1"/>
                      </a:moveTo>
                      <a:cubicBezTo>
                        <a:pt x="487" y="43"/>
                        <a:pt x="223" y="133"/>
                        <a:pt x="1" y="773"/>
                      </a:cubicBezTo>
                      <a:cubicBezTo>
                        <a:pt x="39" y="1520"/>
                        <a:pt x="360" y="1793"/>
                        <a:pt x="571" y="1793"/>
                      </a:cubicBezTo>
                      <a:cubicBezTo>
                        <a:pt x="596" y="1793"/>
                        <a:pt x="619" y="1790"/>
                        <a:pt x="640" y="1782"/>
                      </a:cubicBezTo>
                      <a:cubicBezTo>
                        <a:pt x="645" y="1780"/>
                        <a:pt x="649" y="1779"/>
                        <a:pt x="653" y="1779"/>
                      </a:cubicBezTo>
                      <a:cubicBezTo>
                        <a:pt x="765" y="1779"/>
                        <a:pt x="656" y="2612"/>
                        <a:pt x="508" y="2887"/>
                      </a:cubicBezTo>
                      <a:cubicBezTo>
                        <a:pt x="551" y="3017"/>
                        <a:pt x="649" y="3067"/>
                        <a:pt x="776" y="3067"/>
                      </a:cubicBezTo>
                      <a:cubicBezTo>
                        <a:pt x="1034" y="3067"/>
                        <a:pt x="1412" y="2858"/>
                        <a:pt x="1689" y="2678"/>
                      </a:cubicBezTo>
                      <a:lnTo>
                        <a:pt x="1689" y="2678"/>
                      </a:lnTo>
                      <a:cubicBezTo>
                        <a:pt x="1697" y="2680"/>
                        <a:pt x="1706" y="2681"/>
                        <a:pt x="1714" y="2681"/>
                      </a:cubicBezTo>
                      <a:cubicBezTo>
                        <a:pt x="1853" y="2681"/>
                        <a:pt x="2052" y="2422"/>
                        <a:pt x="2052" y="2422"/>
                      </a:cubicBezTo>
                      <a:lnTo>
                        <a:pt x="2052" y="2422"/>
                      </a:lnTo>
                      <a:cubicBezTo>
                        <a:pt x="2052" y="2422"/>
                        <a:pt x="1899" y="2542"/>
                        <a:pt x="1689" y="2678"/>
                      </a:cubicBezTo>
                      <a:lnTo>
                        <a:pt x="1689" y="2678"/>
                      </a:lnTo>
                      <a:cubicBezTo>
                        <a:pt x="1638" y="2665"/>
                        <a:pt x="1598" y="2606"/>
                        <a:pt x="1587" y="2470"/>
                      </a:cubicBezTo>
                      <a:cubicBezTo>
                        <a:pt x="1566" y="2248"/>
                        <a:pt x="1391" y="1677"/>
                        <a:pt x="1523" y="1386"/>
                      </a:cubicBezTo>
                      <a:cubicBezTo>
                        <a:pt x="1544" y="1365"/>
                        <a:pt x="1655" y="1301"/>
                        <a:pt x="1677" y="1280"/>
                      </a:cubicBezTo>
                      <a:cubicBezTo>
                        <a:pt x="1788" y="1232"/>
                        <a:pt x="1941" y="1058"/>
                        <a:pt x="1851" y="857"/>
                      </a:cubicBezTo>
                      <a:cubicBezTo>
                        <a:pt x="1807" y="760"/>
                        <a:pt x="1742" y="734"/>
                        <a:pt x="1680" y="734"/>
                      </a:cubicBezTo>
                      <a:cubicBezTo>
                        <a:pt x="1616" y="734"/>
                        <a:pt x="1555" y="762"/>
                        <a:pt x="1523" y="773"/>
                      </a:cubicBezTo>
                      <a:cubicBezTo>
                        <a:pt x="1499" y="773"/>
                        <a:pt x="1441" y="907"/>
                        <a:pt x="1417" y="907"/>
                      </a:cubicBezTo>
                      <a:cubicBezTo>
                        <a:pt x="1415" y="907"/>
                        <a:pt x="1414" y="906"/>
                        <a:pt x="1412" y="905"/>
                      </a:cubicBezTo>
                      <a:cubicBezTo>
                        <a:pt x="773" y="725"/>
                        <a:pt x="508" y="439"/>
                        <a:pt x="487"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52"/>
                <p:cNvSpPr/>
                <p:nvPr/>
              </p:nvSpPr>
              <p:spPr>
                <a:xfrm>
                  <a:off x="-395031" y="1424273"/>
                  <a:ext cx="87331" cy="52560"/>
                </a:xfrm>
                <a:custGeom>
                  <a:avLst/>
                  <a:gdLst/>
                  <a:ahLst/>
                  <a:cxnLst/>
                  <a:rect l="l" t="t" r="r" b="b"/>
                  <a:pathLst>
                    <a:path w="535" h="322" extrusionOk="0">
                      <a:moveTo>
                        <a:pt x="458" y="1"/>
                      </a:moveTo>
                      <a:cubicBezTo>
                        <a:pt x="453" y="1"/>
                        <a:pt x="447" y="2"/>
                        <a:pt x="439" y="5"/>
                      </a:cubicBezTo>
                      <a:cubicBezTo>
                        <a:pt x="265" y="74"/>
                        <a:pt x="1" y="158"/>
                        <a:pt x="1" y="158"/>
                      </a:cubicBezTo>
                      <a:cubicBezTo>
                        <a:pt x="52" y="278"/>
                        <a:pt x="117" y="322"/>
                        <a:pt x="182" y="322"/>
                      </a:cubicBezTo>
                      <a:cubicBezTo>
                        <a:pt x="357" y="322"/>
                        <a:pt x="534" y="1"/>
                        <a:pt x="45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3" name="Google Shape;1903;p52"/>
                <p:cNvSpPr/>
                <p:nvPr/>
              </p:nvSpPr>
              <p:spPr>
                <a:xfrm>
                  <a:off x="-499504" y="4100339"/>
                  <a:ext cx="162419" cy="225094"/>
                </a:xfrm>
                <a:custGeom>
                  <a:avLst/>
                  <a:gdLst/>
                  <a:ahLst/>
                  <a:cxnLst/>
                  <a:rect l="l" t="t" r="r" b="b"/>
                  <a:pathLst>
                    <a:path w="995" h="1379" extrusionOk="0">
                      <a:moveTo>
                        <a:pt x="1" y="0"/>
                      </a:moveTo>
                      <a:lnTo>
                        <a:pt x="70" y="968"/>
                      </a:lnTo>
                      <a:cubicBezTo>
                        <a:pt x="70" y="968"/>
                        <a:pt x="265" y="1079"/>
                        <a:pt x="466" y="1322"/>
                      </a:cubicBezTo>
                      <a:cubicBezTo>
                        <a:pt x="498" y="1362"/>
                        <a:pt x="530" y="1379"/>
                        <a:pt x="562" y="1379"/>
                      </a:cubicBezTo>
                      <a:cubicBezTo>
                        <a:pt x="722" y="1379"/>
                        <a:pt x="863" y="947"/>
                        <a:pt x="863" y="947"/>
                      </a:cubicBezTo>
                      <a:lnTo>
                        <a:pt x="995" y="22"/>
                      </a:lnTo>
                      <a:lnTo>
                        <a:pt x="1" y="0"/>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4" name="Google Shape;1904;p52"/>
                <p:cNvSpPr/>
                <p:nvPr/>
              </p:nvSpPr>
              <p:spPr>
                <a:xfrm>
                  <a:off x="166025" y="4093483"/>
                  <a:ext cx="136464" cy="179553"/>
                </a:xfrm>
                <a:custGeom>
                  <a:avLst/>
                  <a:gdLst/>
                  <a:ahLst/>
                  <a:cxnLst/>
                  <a:rect l="l" t="t" r="r" b="b"/>
                  <a:pathLst>
                    <a:path w="836" h="1100" extrusionOk="0">
                      <a:moveTo>
                        <a:pt x="0" y="0"/>
                      </a:moveTo>
                      <a:lnTo>
                        <a:pt x="286" y="925"/>
                      </a:lnTo>
                      <a:cubicBezTo>
                        <a:pt x="286" y="925"/>
                        <a:pt x="508" y="1100"/>
                        <a:pt x="598" y="1100"/>
                      </a:cubicBezTo>
                      <a:cubicBezTo>
                        <a:pt x="730" y="1100"/>
                        <a:pt x="814" y="857"/>
                        <a:pt x="814" y="857"/>
                      </a:cubicBezTo>
                      <a:lnTo>
                        <a:pt x="835" y="0"/>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52"/>
                <p:cNvSpPr/>
                <p:nvPr/>
              </p:nvSpPr>
              <p:spPr>
                <a:xfrm>
                  <a:off x="-632381" y="4229783"/>
                  <a:ext cx="291864" cy="144295"/>
                </a:xfrm>
                <a:custGeom>
                  <a:avLst/>
                  <a:gdLst/>
                  <a:ahLst/>
                  <a:cxnLst/>
                  <a:rect l="l" t="t" r="r" b="b"/>
                  <a:pathLst>
                    <a:path w="1788" h="884" extrusionOk="0">
                      <a:moveTo>
                        <a:pt x="1677" y="0"/>
                      </a:moveTo>
                      <a:cubicBezTo>
                        <a:pt x="1655" y="0"/>
                        <a:pt x="1629" y="22"/>
                        <a:pt x="1608" y="22"/>
                      </a:cubicBezTo>
                      <a:cubicBezTo>
                        <a:pt x="1550" y="103"/>
                        <a:pt x="1328" y="293"/>
                        <a:pt x="1189" y="293"/>
                      </a:cubicBezTo>
                      <a:cubicBezTo>
                        <a:pt x="1174" y="293"/>
                        <a:pt x="1160" y="290"/>
                        <a:pt x="1148" y="286"/>
                      </a:cubicBezTo>
                      <a:cubicBezTo>
                        <a:pt x="1058" y="244"/>
                        <a:pt x="947" y="201"/>
                        <a:pt x="926" y="175"/>
                      </a:cubicBezTo>
                      <a:cubicBezTo>
                        <a:pt x="905" y="154"/>
                        <a:pt x="862" y="154"/>
                        <a:pt x="815" y="154"/>
                      </a:cubicBezTo>
                      <a:lnTo>
                        <a:pt x="43" y="794"/>
                      </a:lnTo>
                      <a:cubicBezTo>
                        <a:pt x="1" y="815"/>
                        <a:pt x="43" y="883"/>
                        <a:pt x="91" y="883"/>
                      </a:cubicBezTo>
                      <a:lnTo>
                        <a:pt x="1232" y="883"/>
                      </a:lnTo>
                      <a:cubicBezTo>
                        <a:pt x="1259" y="883"/>
                        <a:pt x="1301" y="862"/>
                        <a:pt x="1301" y="862"/>
                      </a:cubicBezTo>
                      <a:lnTo>
                        <a:pt x="1391" y="682"/>
                      </a:lnTo>
                      <a:cubicBezTo>
                        <a:pt x="1403" y="648"/>
                        <a:pt x="1421" y="632"/>
                        <a:pt x="1435" y="632"/>
                      </a:cubicBezTo>
                      <a:cubicBezTo>
                        <a:pt x="1446" y="632"/>
                        <a:pt x="1455" y="642"/>
                        <a:pt x="1455" y="661"/>
                      </a:cubicBezTo>
                      <a:lnTo>
                        <a:pt x="1497" y="836"/>
                      </a:lnTo>
                      <a:cubicBezTo>
                        <a:pt x="1497" y="849"/>
                        <a:pt x="1563" y="856"/>
                        <a:pt x="1629" y="856"/>
                      </a:cubicBezTo>
                      <a:cubicBezTo>
                        <a:pt x="1695" y="856"/>
                        <a:pt x="1761" y="849"/>
                        <a:pt x="1761" y="836"/>
                      </a:cubicBezTo>
                      <a:cubicBezTo>
                        <a:pt x="1788" y="682"/>
                        <a:pt x="1761" y="201"/>
                        <a:pt x="1719" y="43"/>
                      </a:cubicBezTo>
                      <a:cubicBezTo>
                        <a:pt x="1719" y="22"/>
                        <a:pt x="1698" y="22"/>
                        <a:pt x="1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52"/>
                <p:cNvSpPr/>
                <p:nvPr/>
              </p:nvSpPr>
              <p:spPr>
                <a:xfrm>
                  <a:off x="191000" y="4226356"/>
                  <a:ext cx="187394" cy="194244"/>
                </a:xfrm>
                <a:custGeom>
                  <a:avLst/>
                  <a:gdLst/>
                  <a:ahLst/>
                  <a:cxnLst/>
                  <a:rect l="l" t="t" r="r" b="b"/>
                  <a:pathLst>
                    <a:path w="1148" h="1190" extrusionOk="0">
                      <a:moveTo>
                        <a:pt x="640" y="0"/>
                      </a:moveTo>
                      <a:lnTo>
                        <a:pt x="550" y="175"/>
                      </a:lnTo>
                      <a:cubicBezTo>
                        <a:pt x="527" y="212"/>
                        <a:pt x="477" y="229"/>
                        <a:pt x="426" y="229"/>
                      </a:cubicBezTo>
                      <a:cubicBezTo>
                        <a:pt x="384" y="229"/>
                        <a:pt x="341" y="218"/>
                        <a:pt x="312" y="196"/>
                      </a:cubicBezTo>
                      <a:lnTo>
                        <a:pt x="133" y="43"/>
                      </a:lnTo>
                      <a:lnTo>
                        <a:pt x="111" y="43"/>
                      </a:lnTo>
                      <a:lnTo>
                        <a:pt x="0" y="793"/>
                      </a:lnTo>
                      <a:cubicBezTo>
                        <a:pt x="0" y="857"/>
                        <a:pt x="69" y="926"/>
                        <a:pt x="180" y="968"/>
                      </a:cubicBezTo>
                      <a:cubicBezTo>
                        <a:pt x="312" y="1037"/>
                        <a:pt x="550" y="1190"/>
                        <a:pt x="709" y="1190"/>
                      </a:cubicBezTo>
                      <a:cubicBezTo>
                        <a:pt x="793" y="1190"/>
                        <a:pt x="904" y="1037"/>
                        <a:pt x="1037" y="947"/>
                      </a:cubicBezTo>
                      <a:cubicBezTo>
                        <a:pt x="1127" y="904"/>
                        <a:pt x="1148" y="815"/>
                        <a:pt x="1105" y="751"/>
                      </a:cubicBezTo>
                      <a:lnTo>
                        <a:pt x="66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52"/>
                <p:cNvSpPr/>
                <p:nvPr/>
              </p:nvSpPr>
              <p:spPr>
                <a:xfrm>
                  <a:off x="-704044" y="2075252"/>
                  <a:ext cx="1024626" cy="2081346"/>
                </a:xfrm>
                <a:custGeom>
                  <a:avLst/>
                  <a:gdLst/>
                  <a:ahLst/>
                  <a:cxnLst/>
                  <a:rect l="l" t="t" r="r" b="b"/>
                  <a:pathLst>
                    <a:path w="6277" h="12751" extrusionOk="0">
                      <a:moveTo>
                        <a:pt x="3333" y="0"/>
                      </a:moveTo>
                      <a:cubicBezTo>
                        <a:pt x="2703" y="0"/>
                        <a:pt x="2177" y="80"/>
                        <a:pt x="1539" y="157"/>
                      </a:cubicBezTo>
                      <a:cubicBezTo>
                        <a:pt x="1" y="2694"/>
                        <a:pt x="1058" y="10646"/>
                        <a:pt x="1254" y="12713"/>
                      </a:cubicBezTo>
                      <a:cubicBezTo>
                        <a:pt x="1361" y="12729"/>
                        <a:pt x="1641" y="12750"/>
                        <a:pt x="1881" y="12750"/>
                      </a:cubicBezTo>
                      <a:cubicBezTo>
                        <a:pt x="2043" y="12750"/>
                        <a:pt x="2186" y="12741"/>
                        <a:pt x="2248" y="12713"/>
                      </a:cubicBezTo>
                      <a:cubicBezTo>
                        <a:pt x="2248" y="9388"/>
                        <a:pt x="2623" y="4941"/>
                        <a:pt x="2465" y="3725"/>
                      </a:cubicBezTo>
                      <a:cubicBezTo>
                        <a:pt x="2453" y="3630"/>
                        <a:pt x="2527" y="3580"/>
                        <a:pt x="2604" y="3580"/>
                      </a:cubicBezTo>
                      <a:cubicBezTo>
                        <a:pt x="2668" y="3580"/>
                        <a:pt x="2734" y="3614"/>
                        <a:pt x="2755" y="3683"/>
                      </a:cubicBezTo>
                      <a:cubicBezTo>
                        <a:pt x="2993" y="4740"/>
                        <a:pt x="4759" y="10910"/>
                        <a:pt x="5351" y="12581"/>
                      </a:cubicBezTo>
                      <a:cubicBezTo>
                        <a:pt x="5456" y="12581"/>
                        <a:pt x="5647" y="12597"/>
                        <a:pt x="5850" y="12597"/>
                      </a:cubicBezTo>
                      <a:cubicBezTo>
                        <a:pt x="5996" y="12597"/>
                        <a:pt x="6148" y="12589"/>
                        <a:pt x="6276" y="12560"/>
                      </a:cubicBezTo>
                      <a:cubicBezTo>
                        <a:pt x="6144" y="10889"/>
                        <a:pt x="4801" y="3022"/>
                        <a:pt x="4558" y="2097"/>
                      </a:cubicBezTo>
                      <a:cubicBezTo>
                        <a:pt x="4363" y="1304"/>
                        <a:pt x="3897" y="622"/>
                        <a:pt x="3548" y="3"/>
                      </a:cubicBezTo>
                      <a:cubicBezTo>
                        <a:pt x="3475" y="1"/>
                        <a:pt x="3403" y="0"/>
                        <a:pt x="33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52"/>
                <p:cNvSpPr/>
                <p:nvPr/>
              </p:nvSpPr>
              <p:spPr>
                <a:xfrm>
                  <a:off x="-542599" y="2115408"/>
                  <a:ext cx="122753" cy="2024705"/>
                </a:xfrm>
                <a:custGeom>
                  <a:avLst/>
                  <a:gdLst/>
                  <a:ahLst/>
                  <a:cxnLst/>
                  <a:rect l="l" t="t" r="r" b="b"/>
                  <a:pathLst>
                    <a:path w="752" h="12404" extrusionOk="0">
                      <a:moveTo>
                        <a:pt x="730" y="0"/>
                      </a:moveTo>
                      <a:cubicBezTo>
                        <a:pt x="730" y="0"/>
                        <a:pt x="0" y="1740"/>
                        <a:pt x="0" y="3923"/>
                      </a:cubicBezTo>
                      <a:cubicBezTo>
                        <a:pt x="0" y="6123"/>
                        <a:pt x="598" y="12404"/>
                        <a:pt x="598" y="12404"/>
                      </a:cubicBezTo>
                      <a:lnTo>
                        <a:pt x="619" y="12382"/>
                      </a:lnTo>
                      <a:cubicBezTo>
                        <a:pt x="619" y="12382"/>
                        <a:pt x="619" y="12293"/>
                        <a:pt x="598" y="12118"/>
                      </a:cubicBezTo>
                      <a:cubicBezTo>
                        <a:pt x="487" y="10881"/>
                        <a:pt x="22" y="5837"/>
                        <a:pt x="22" y="3923"/>
                      </a:cubicBezTo>
                      <a:cubicBezTo>
                        <a:pt x="22" y="2845"/>
                        <a:pt x="223" y="1851"/>
                        <a:pt x="397" y="1148"/>
                      </a:cubicBezTo>
                      <a:cubicBezTo>
                        <a:pt x="487" y="793"/>
                        <a:pt x="577" y="508"/>
                        <a:pt x="640" y="307"/>
                      </a:cubicBezTo>
                      <a:cubicBezTo>
                        <a:pt x="661" y="222"/>
                        <a:pt x="709" y="154"/>
                        <a:pt x="730" y="90"/>
                      </a:cubicBezTo>
                      <a:cubicBezTo>
                        <a:pt x="730" y="43"/>
                        <a:pt x="751" y="22"/>
                        <a:pt x="751" y="22"/>
                      </a:cubicBezTo>
                      <a:lnTo>
                        <a:pt x="73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52"/>
                <p:cNvSpPr/>
                <p:nvPr/>
              </p:nvSpPr>
              <p:spPr>
                <a:xfrm>
                  <a:off x="-139560" y="2133527"/>
                  <a:ext cx="395355" cy="1991896"/>
                </a:xfrm>
                <a:custGeom>
                  <a:avLst/>
                  <a:gdLst/>
                  <a:ahLst/>
                  <a:cxnLst/>
                  <a:rect l="l" t="t" r="r" b="b"/>
                  <a:pathLst>
                    <a:path w="2422" h="12203" extrusionOk="0">
                      <a:moveTo>
                        <a:pt x="0" y="0"/>
                      </a:moveTo>
                      <a:lnTo>
                        <a:pt x="2401" y="12203"/>
                      </a:lnTo>
                      <a:lnTo>
                        <a:pt x="2422" y="12203"/>
                      </a:lnTo>
                      <a:lnTo>
                        <a:pt x="2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52"/>
                <p:cNvSpPr/>
                <p:nvPr/>
              </p:nvSpPr>
              <p:spPr>
                <a:xfrm>
                  <a:off x="-517624" y="1514705"/>
                  <a:ext cx="525780" cy="636760"/>
                </a:xfrm>
                <a:custGeom>
                  <a:avLst/>
                  <a:gdLst/>
                  <a:ahLst/>
                  <a:cxnLst/>
                  <a:rect l="l" t="t" r="r" b="b"/>
                  <a:pathLst>
                    <a:path w="3221" h="3901" extrusionOk="0">
                      <a:moveTo>
                        <a:pt x="1677" y="1"/>
                      </a:moveTo>
                      <a:cubicBezTo>
                        <a:pt x="1677" y="1"/>
                        <a:pt x="1253" y="288"/>
                        <a:pt x="986" y="288"/>
                      </a:cubicBezTo>
                      <a:cubicBezTo>
                        <a:pt x="974" y="288"/>
                        <a:pt x="963" y="287"/>
                        <a:pt x="952" y="286"/>
                      </a:cubicBezTo>
                      <a:cubicBezTo>
                        <a:pt x="896" y="286"/>
                        <a:pt x="840" y="309"/>
                        <a:pt x="801" y="309"/>
                      </a:cubicBezTo>
                      <a:cubicBezTo>
                        <a:pt x="763" y="309"/>
                        <a:pt x="741" y="288"/>
                        <a:pt x="752" y="202"/>
                      </a:cubicBezTo>
                      <a:lnTo>
                        <a:pt x="752" y="202"/>
                      </a:lnTo>
                      <a:cubicBezTo>
                        <a:pt x="688" y="244"/>
                        <a:pt x="1" y="1851"/>
                        <a:pt x="27" y="2338"/>
                      </a:cubicBezTo>
                      <a:cubicBezTo>
                        <a:pt x="48" y="2845"/>
                        <a:pt x="292" y="3770"/>
                        <a:pt x="292" y="3770"/>
                      </a:cubicBezTo>
                      <a:cubicBezTo>
                        <a:pt x="292" y="3770"/>
                        <a:pt x="422" y="3901"/>
                        <a:pt x="1092" y="3901"/>
                      </a:cubicBezTo>
                      <a:cubicBezTo>
                        <a:pt x="1450" y="3901"/>
                        <a:pt x="1963" y="3863"/>
                        <a:pt x="2692" y="3749"/>
                      </a:cubicBezTo>
                      <a:cubicBezTo>
                        <a:pt x="3221" y="2623"/>
                        <a:pt x="3110" y="926"/>
                        <a:pt x="2428" y="223"/>
                      </a:cubicBezTo>
                      <a:cubicBezTo>
                        <a:pt x="2428" y="223"/>
                        <a:pt x="1851" y="1"/>
                        <a:pt x="1677"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52"/>
                <p:cNvSpPr/>
                <p:nvPr/>
              </p:nvSpPr>
              <p:spPr>
                <a:xfrm>
                  <a:off x="-6683" y="1453492"/>
                  <a:ext cx="662081" cy="632190"/>
                </a:xfrm>
                <a:custGeom>
                  <a:avLst/>
                  <a:gdLst/>
                  <a:ahLst/>
                  <a:cxnLst/>
                  <a:rect l="l" t="t" r="r" b="b"/>
                  <a:pathLst>
                    <a:path w="4056" h="3873" extrusionOk="0">
                      <a:moveTo>
                        <a:pt x="4035" y="0"/>
                      </a:moveTo>
                      <a:cubicBezTo>
                        <a:pt x="3770" y="111"/>
                        <a:pt x="2845" y="355"/>
                        <a:pt x="2845" y="355"/>
                      </a:cubicBezTo>
                      <a:cubicBezTo>
                        <a:pt x="2845" y="355"/>
                        <a:pt x="1318" y="2227"/>
                        <a:pt x="1281" y="2227"/>
                      </a:cubicBezTo>
                      <a:cubicBezTo>
                        <a:pt x="1280" y="2227"/>
                        <a:pt x="1280" y="2227"/>
                        <a:pt x="1280" y="2226"/>
                      </a:cubicBezTo>
                      <a:lnTo>
                        <a:pt x="598" y="1719"/>
                      </a:lnTo>
                      <a:lnTo>
                        <a:pt x="1" y="2908"/>
                      </a:lnTo>
                      <a:lnTo>
                        <a:pt x="1322" y="3860"/>
                      </a:lnTo>
                      <a:cubicBezTo>
                        <a:pt x="1340" y="3868"/>
                        <a:pt x="1359" y="3872"/>
                        <a:pt x="1378" y="3872"/>
                      </a:cubicBezTo>
                      <a:cubicBezTo>
                        <a:pt x="1917" y="3872"/>
                        <a:pt x="3109" y="793"/>
                        <a:pt x="3109" y="793"/>
                      </a:cubicBezTo>
                      <a:cubicBezTo>
                        <a:pt x="3109" y="793"/>
                        <a:pt x="3638" y="640"/>
                        <a:pt x="3702" y="577"/>
                      </a:cubicBezTo>
                      <a:lnTo>
                        <a:pt x="4056" y="27"/>
                      </a:lnTo>
                      <a:cubicBezTo>
                        <a:pt x="4056" y="0"/>
                        <a:pt x="4056" y="0"/>
                        <a:pt x="4035" y="0"/>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52"/>
                <p:cNvSpPr/>
                <p:nvPr/>
              </p:nvSpPr>
              <p:spPr>
                <a:xfrm>
                  <a:off x="-409722" y="1541149"/>
                  <a:ext cx="608540" cy="469939"/>
                </a:xfrm>
                <a:custGeom>
                  <a:avLst/>
                  <a:gdLst/>
                  <a:ahLst/>
                  <a:cxnLst/>
                  <a:rect l="l" t="t" r="r" b="b"/>
                  <a:pathLst>
                    <a:path w="3728" h="2879" extrusionOk="0">
                      <a:moveTo>
                        <a:pt x="1537" y="0"/>
                      </a:moveTo>
                      <a:cubicBezTo>
                        <a:pt x="1413" y="0"/>
                        <a:pt x="1322" y="18"/>
                        <a:pt x="1322" y="18"/>
                      </a:cubicBezTo>
                      <a:cubicBezTo>
                        <a:pt x="1" y="1271"/>
                        <a:pt x="3088" y="2879"/>
                        <a:pt x="3088" y="2879"/>
                      </a:cubicBezTo>
                      <a:lnTo>
                        <a:pt x="3728" y="1668"/>
                      </a:lnTo>
                      <a:cubicBezTo>
                        <a:pt x="3728" y="1668"/>
                        <a:pt x="2359" y="589"/>
                        <a:pt x="2115" y="235"/>
                      </a:cubicBezTo>
                      <a:cubicBezTo>
                        <a:pt x="1974" y="40"/>
                        <a:pt x="1719" y="0"/>
                        <a:pt x="1537"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52"/>
                <p:cNvSpPr/>
                <p:nvPr/>
              </p:nvSpPr>
              <p:spPr>
                <a:xfrm>
                  <a:off x="457652" y="1437369"/>
                  <a:ext cx="108062" cy="74270"/>
                </a:xfrm>
                <a:custGeom>
                  <a:avLst/>
                  <a:gdLst/>
                  <a:ahLst/>
                  <a:cxnLst/>
                  <a:rect l="l" t="t" r="r" b="b"/>
                  <a:pathLst>
                    <a:path w="662" h="455" extrusionOk="0">
                      <a:moveTo>
                        <a:pt x="641" y="1"/>
                      </a:moveTo>
                      <a:cubicBezTo>
                        <a:pt x="528" y="1"/>
                        <a:pt x="1" y="455"/>
                        <a:pt x="1" y="455"/>
                      </a:cubicBezTo>
                      <a:lnTo>
                        <a:pt x="508" y="322"/>
                      </a:lnTo>
                      <a:cubicBezTo>
                        <a:pt x="508" y="322"/>
                        <a:pt x="662" y="79"/>
                        <a:pt x="662" y="16"/>
                      </a:cubicBezTo>
                      <a:cubicBezTo>
                        <a:pt x="660" y="6"/>
                        <a:pt x="652" y="1"/>
                        <a:pt x="641"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52"/>
                <p:cNvSpPr/>
                <p:nvPr/>
              </p:nvSpPr>
              <p:spPr>
                <a:xfrm>
                  <a:off x="-488241" y="2281091"/>
                  <a:ext cx="277173" cy="50275"/>
                </a:xfrm>
                <a:custGeom>
                  <a:avLst/>
                  <a:gdLst/>
                  <a:ahLst/>
                  <a:cxnLst/>
                  <a:rect l="l" t="t" r="r" b="b"/>
                  <a:pathLst>
                    <a:path w="1698" h="308" extrusionOk="0">
                      <a:moveTo>
                        <a:pt x="1" y="1"/>
                      </a:moveTo>
                      <a:lnTo>
                        <a:pt x="85" y="307"/>
                      </a:lnTo>
                      <a:lnTo>
                        <a:pt x="1698" y="307"/>
                      </a:lnTo>
                      <a:lnTo>
                        <a:pt x="169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52"/>
                <p:cNvSpPr/>
                <p:nvPr/>
              </p:nvSpPr>
              <p:spPr>
                <a:xfrm>
                  <a:off x="-1304603" y="1871209"/>
                  <a:ext cx="830376" cy="460145"/>
                </a:xfrm>
                <a:custGeom>
                  <a:avLst/>
                  <a:gdLst/>
                  <a:ahLst/>
                  <a:cxnLst/>
                  <a:rect l="l" t="t" r="r" b="b"/>
                  <a:pathLst>
                    <a:path w="5087" h="2819" extrusionOk="0">
                      <a:moveTo>
                        <a:pt x="0" y="0"/>
                      </a:moveTo>
                      <a:lnTo>
                        <a:pt x="989" y="2818"/>
                      </a:lnTo>
                      <a:lnTo>
                        <a:pt x="5086" y="2818"/>
                      </a:lnTo>
                      <a:lnTo>
                        <a:pt x="409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52"/>
                <p:cNvSpPr/>
                <p:nvPr/>
              </p:nvSpPr>
              <p:spPr>
                <a:xfrm>
                  <a:off x="-927519" y="2072314"/>
                  <a:ext cx="83087" cy="82921"/>
                </a:xfrm>
                <a:custGeom>
                  <a:avLst/>
                  <a:gdLst/>
                  <a:ahLst/>
                  <a:cxnLst/>
                  <a:rect l="l" t="t" r="r" b="b"/>
                  <a:pathLst>
                    <a:path w="509" h="508" extrusionOk="0">
                      <a:moveTo>
                        <a:pt x="244" y="0"/>
                      </a:moveTo>
                      <a:cubicBezTo>
                        <a:pt x="112" y="0"/>
                        <a:pt x="0" y="111"/>
                        <a:pt x="0" y="264"/>
                      </a:cubicBezTo>
                      <a:cubicBezTo>
                        <a:pt x="0" y="397"/>
                        <a:pt x="112" y="508"/>
                        <a:pt x="244" y="508"/>
                      </a:cubicBezTo>
                      <a:cubicBezTo>
                        <a:pt x="397" y="508"/>
                        <a:pt x="508" y="397"/>
                        <a:pt x="508" y="264"/>
                      </a:cubicBezTo>
                      <a:cubicBezTo>
                        <a:pt x="508" y="111"/>
                        <a:pt x="397" y="0"/>
                        <a:pt x="24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52"/>
                <p:cNvSpPr/>
                <p:nvPr/>
              </p:nvSpPr>
              <p:spPr>
                <a:xfrm>
                  <a:off x="-1560073" y="2331204"/>
                  <a:ext cx="1492294" cy="68230"/>
                </a:xfrm>
                <a:custGeom>
                  <a:avLst/>
                  <a:gdLst/>
                  <a:ahLst/>
                  <a:cxnLst/>
                  <a:rect l="l" t="t" r="r" b="b"/>
                  <a:pathLst>
                    <a:path w="9142" h="418" extrusionOk="0">
                      <a:moveTo>
                        <a:pt x="0" y="0"/>
                      </a:moveTo>
                      <a:lnTo>
                        <a:pt x="0" y="418"/>
                      </a:lnTo>
                      <a:lnTo>
                        <a:pt x="9141" y="418"/>
                      </a:lnTo>
                      <a:lnTo>
                        <a:pt x="914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52"/>
                <p:cNvSpPr/>
                <p:nvPr/>
              </p:nvSpPr>
              <p:spPr>
                <a:xfrm>
                  <a:off x="277267" y="576844"/>
                  <a:ext cx="589605" cy="715600"/>
                </a:xfrm>
                <a:custGeom>
                  <a:avLst/>
                  <a:gdLst/>
                  <a:ahLst/>
                  <a:cxnLst/>
                  <a:rect l="l" t="t" r="r" b="b"/>
                  <a:pathLst>
                    <a:path w="3612" h="4384" extrusionOk="0">
                      <a:moveTo>
                        <a:pt x="1809" y="1"/>
                      </a:moveTo>
                      <a:cubicBezTo>
                        <a:pt x="815" y="1"/>
                        <a:pt x="1" y="815"/>
                        <a:pt x="1" y="1804"/>
                      </a:cubicBezTo>
                      <a:cubicBezTo>
                        <a:pt x="1" y="2798"/>
                        <a:pt x="1719" y="4384"/>
                        <a:pt x="1719" y="4384"/>
                      </a:cubicBezTo>
                      <a:cubicBezTo>
                        <a:pt x="1719" y="4384"/>
                        <a:pt x="3612" y="2798"/>
                        <a:pt x="3612" y="1804"/>
                      </a:cubicBezTo>
                      <a:cubicBezTo>
                        <a:pt x="3612" y="815"/>
                        <a:pt x="2797" y="1"/>
                        <a:pt x="1809"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52"/>
                <p:cNvSpPr/>
                <p:nvPr/>
              </p:nvSpPr>
              <p:spPr>
                <a:xfrm>
                  <a:off x="270335" y="555050"/>
                  <a:ext cx="607724" cy="733719"/>
                </a:xfrm>
                <a:custGeom>
                  <a:avLst/>
                  <a:gdLst/>
                  <a:ahLst/>
                  <a:cxnLst/>
                  <a:rect l="l" t="t" r="r" b="b"/>
                  <a:pathLst>
                    <a:path w="3723" h="4495" extrusionOk="0">
                      <a:moveTo>
                        <a:pt x="1872" y="112"/>
                      </a:moveTo>
                      <a:cubicBezTo>
                        <a:pt x="2359" y="112"/>
                        <a:pt x="2798" y="307"/>
                        <a:pt x="3104" y="614"/>
                      </a:cubicBezTo>
                      <a:cubicBezTo>
                        <a:pt x="3416" y="926"/>
                        <a:pt x="3612" y="1365"/>
                        <a:pt x="3612" y="1851"/>
                      </a:cubicBezTo>
                      <a:cubicBezTo>
                        <a:pt x="3612" y="2094"/>
                        <a:pt x="3501" y="2380"/>
                        <a:pt x="3326" y="2665"/>
                      </a:cubicBezTo>
                      <a:cubicBezTo>
                        <a:pt x="3062" y="3083"/>
                        <a:pt x="2665" y="3501"/>
                        <a:pt x="2338" y="3834"/>
                      </a:cubicBezTo>
                      <a:cubicBezTo>
                        <a:pt x="2179" y="4008"/>
                        <a:pt x="2026" y="4140"/>
                        <a:pt x="1915" y="4230"/>
                      </a:cubicBezTo>
                      <a:cubicBezTo>
                        <a:pt x="1872" y="4272"/>
                        <a:pt x="1830" y="4315"/>
                        <a:pt x="1783" y="4341"/>
                      </a:cubicBezTo>
                      <a:cubicBezTo>
                        <a:pt x="1779" y="4345"/>
                        <a:pt x="1776" y="4348"/>
                        <a:pt x="1772" y="4352"/>
                      </a:cubicBezTo>
                      <a:lnTo>
                        <a:pt x="1772" y="4352"/>
                      </a:lnTo>
                      <a:cubicBezTo>
                        <a:pt x="1668" y="4244"/>
                        <a:pt x="1266" y="3859"/>
                        <a:pt x="884" y="3390"/>
                      </a:cubicBezTo>
                      <a:cubicBezTo>
                        <a:pt x="683" y="3125"/>
                        <a:pt x="487" y="2861"/>
                        <a:pt x="329" y="2597"/>
                      </a:cubicBezTo>
                      <a:cubicBezTo>
                        <a:pt x="196" y="2332"/>
                        <a:pt x="112" y="2068"/>
                        <a:pt x="112" y="1851"/>
                      </a:cubicBezTo>
                      <a:cubicBezTo>
                        <a:pt x="112" y="1365"/>
                        <a:pt x="307" y="926"/>
                        <a:pt x="619" y="614"/>
                      </a:cubicBezTo>
                      <a:cubicBezTo>
                        <a:pt x="947" y="307"/>
                        <a:pt x="1386" y="112"/>
                        <a:pt x="1872" y="112"/>
                      </a:cubicBezTo>
                      <a:close/>
                      <a:moveTo>
                        <a:pt x="1872" y="1"/>
                      </a:moveTo>
                      <a:cubicBezTo>
                        <a:pt x="836" y="1"/>
                        <a:pt x="1" y="836"/>
                        <a:pt x="1" y="1851"/>
                      </a:cubicBezTo>
                      <a:cubicBezTo>
                        <a:pt x="1" y="2115"/>
                        <a:pt x="133" y="2422"/>
                        <a:pt x="286" y="2708"/>
                      </a:cubicBezTo>
                      <a:cubicBezTo>
                        <a:pt x="773" y="3569"/>
                        <a:pt x="1740" y="4447"/>
                        <a:pt x="1740" y="4447"/>
                      </a:cubicBezTo>
                      <a:lnTo>
                        <a:pt x="1783" y="4495"/>
                      </a:lnTo>
                      <a:lnTo>
                        <a:pt x="1809" y="4447"/>
                      </a:lnTo>
                      <a:cubicBezTo>
                        <a:pt x="1809" y="4447"/>
                        <a:pt x="2290" y="4077"/>
                        <a:pt x="2755" y="3548"/>
                      </a:cubicBezTo>
                      <a:cubicBezTo>
                        <a:pt x="2999" y="3284"/>
                        <a:pt x="3236" y="2993"/>
                        <a:pt x="3416" y="2708"/>
                      </a:cubicBezTo>
                      <a:cubicBezTo>
                        <a:pt x="3591" y="2422"/>
                        <a:pt x="3723" y="2115"/>
                        <a:pt x="3723" y="1851"/>
                      </a:cubicBezTo>
                      <a:cubicBezTo>
                        <a:pt x="3723" y="836"/>
                        <a:pt x="2887" y="1"/>
                        <a:pt x="187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52"/>
                <p:cNvSpPr/>
                <p:nvPr/>
              </p:nvSpPr>
              <p:spPr>
                <a:xfrm>
                  <a:off x="453327" y="827815"/>
                  <a:ext cx="237507" cy="359922"/>
                </a:xfrm>
                <a:custGeom>
                  <a:avLst/>
                  <a:gdLst/>
                  <a:ahLst/>
                  <a:cxnLst/>
                  <a:rect l="l" t="t" r="r" b="b"/>
                  <a:pathLst>
                    <a:path w="1455" h="2205" extrusionOk="0">
                      <a:moveTo>
                        <a:pt x="983" y="184"/>
                      </a:moveTo>
                      <a:cubicBezTo>
                        <a:pt x="1005" y="237"/>
                        <a:pt x="1016" y="298"/>
                        <a:pt x="1016" y="355"/>
                      </a:cubicBezTo>
                      <a:cubicBezTo>
                        <a:pt x="1016" y="397"/>
                        <a:pt x="1016" y="444"/>
                        <a:pt x="995" y="466"/>
                      </a:cubicBezTo>
                      <a:cubicBezTo>
                        <a:pt x="995" y="487"/>
                        <a:pt x="995" y="508"/>
                        <a:pt x="973" y="529"/>
                      </a:cubicBezTo>
                      <a:cubicBezTo>
                        <a:pt x="973" y="529"/>
                        <a:pt x="973" y="555"/>
                        <a:pt x="952" y="555"/>
                      </a:cubicBezTo>
                      <a:cubicBezTo>
                        <a:pt x="926" y="508"/>
                        <a:pt x="926" y="444"/>
                        <a:pt x="926" y="397"/>
                      </a:cubicBezTo>
                      <a:cubicBezTo>
                        <a:pt x="926" y="333"/>
                        <a:pt x="926" y="265"/>
                        <a:pt x="973" y="201"/>
                      </a:cubicBezTo>
                      <a:cubicBezTo>
                        <a:pt x="976" y="195"/>
                        <a:pt x="979" y="190"/>
                        <a:pt x="983" y="184"/>
                      </a:cubicBezTo>
                      <a:close/>
                      <a:moveTo>
                        <a:pt x="469" y="263"/>
                      </a:moveTo>
                      <a:cubicBezTo>
                        <a:pt x="515" y="352"/>
                        <a:pt x="541" y="456"/>
                        <a:pt x="556" y="555"/>
                      </a:cubicBezTo>
                      <a:lnTo>
                        <a:pt x="556" y="577"/>
                      </a:lnTo>
                      <a:lnTo>
                        <a:pt x="556" y="598"/>
                      </a:lnTo>
                      <a:cubicBezTo>
                        <a:pt x="556" y="619"/>
                        <a:pt x="529" y="619"/>
                        <a:pt x="529" y="619"/>
                      </a:cubicBezTo>
                      <a:cubicBezTo>
                        <a:pt x="508" y="619"/>
                        <a:pt x="487" y="619"/>
                        <a:pt x="487" y="598"/>
                      </a:cubicBezTo>
                      <a:cubicBezTo>
                        <a:pt x="466" y="577"/>
                        <a:pt x="466" y="555"/>
                        <a:pt x="445" y="508"/>
                      </a:cubicBezTo>
                      <a:lnTo>
                        <a:pt x="445" y="423"/>
                      </a:lnTo>
                      <a:cubicBezTo>
                        <a:pt x="445" y="372"/>
                        <a:pt x="452" y="315"/>
                        <a:pt x="469" y="263"/>
                      </a:cubicBezTo>
                      <a:close/>
                      <a:moveTo>
                        <a:pt x="773" y="0"/>
                      </a:moveTo>
                      <a:cubicBezTo>
                        <a:pt x="662" y="0"/>
                        <a:pt x="577" y="48"/>
                        <a:pt x="508" y="132"/>
                      </a:cubicBezTo>
                      <a:cubicBezTo>
                        <a:pt x="491" y="156"/>
                        <a:pt x="477" y="182"/>
                        <a:pt x="466" y="208"/>
                      </a:cubicBezTo>
                      <a:lnTo>
                        <a:pt x="466" y="208"/>
                      </a:lnTo>
                      <a:cubicBezTo>
                        <a:pt x="428" y="150"/>
                        <a:pt x="377" y="102"/>
                        <a:pt x="313" y="69"/>
                      </a:cubicBezTo>
                      <a:cubicBezTo>
                        <a:pt x="291" y="48"/>
                        <a:pt x="244" y="48"/>
                        <a:pt x="223" y="48"/>
                      </a:cubicBezTo>
                      <a:lnTo>
                        <a:pt x="180" y="48"/>
                      </a:lnTo>
                      <a:cubicBezTo>
                        <a:pt x="91" y="69"/>
                        <a:pt x="27" y="132"/>
                        <a:pt x="27" y="222"/>
                      </a:cubicBezTo>
                      <a:cubicBezTo>
                        <a:pt x="1" y="243"/>
                        <a:pt x="1" y="291"/>
                        <a:pt x="1" y="312"/>
                      </a:cubicBezTo>
                      <a:cubicBezTo>
                        <a:pt x="1" y="376"/>
                        <a:pt x="1" y="423"/>
                        <a:pt x="27" y="466"/>
                      </a:cubicBezTo>
                      <a:cubicBezTo>
                        <a:pt x="112" y="973"/>
                        <a:pt x="223" y="1481"/>
                        <a:pt x="355" y="1983"/>
                      </a:cubicBezTo>
                      <a:lnTo>
                        <a:pt x="376" y="1962"/>
                      </a:lnTo>
                      <a:cubicBezTo>
                        <a:pt x="244" y="1481"/>
                        <a:pt x="133" y="973"/>
                        <a:pt x="48" y="466"/>
                      </a:cubicBezTo>
                      <a:cubicBezTo>
                        <a:pt x="48" y="423"/>
                        <a:pt x="27" y="355"/>
                        <a:pt x="27" y="312"/>
                      </a:cubicBezTo>
                      <a:cubicBezTo>
                        <a:pt x="27" y="291"/>
                        <a:pt x="27" y="265"/>
                        <a:pt x="48" y="222"/>
                      </a:cubicBezTo>
                      <a:cubicBezTo>
                        <a:pt x="48" y="159"/>
                        <a:pt x="112" y="90"/>
                        <a:pt x="180" y="69"/>
                      </a:cubicBezTo>
                      <a:lnTo>
                        <a:pt x="223" y="69"/>
                      </a:lnTo>
                      <a:cubicBezTo>
                        <a:pt x="244" y="69"/>
                        <a:pt x="291" y="69"/>
                        <a:pt x="313" y="90"/>
                      </a:cubicBezTo>
                      <a:cubicBezTo>
                        <a:pt x="373" y="125"/>
                        <a:pt x="419" y="177"/>
                        <a:pt x="455" y="237"/>
                      </a:cubicBezTo>
                      <a:lnTo>
                        <a:pt x="455" y="237"/>
                      </a:lnTo>
                      <a:cubicBezTo>
                        <a:pt x="432" y="301"/>
                        <a:pt x="424" y="366"/>
                        <a:pt x="424" y="423"/>
                      </a:cubicBezTo>
                      <a:lnTo>
                        <a:pt x="424" y="529"/>
                      </a:lnTo>
                      <a:cubicBezTo>
                        <a:pt x="445" y="555"/>
                        <a:pt x="445" y="598"/>
                        <a:pt x="466" y="619"/>
                      </a:cubicBezTo>
                      <a:cubicBezTo>
                        <a:pt x="487" y="640"/>
                        <a:pt x="508" y="640"/>
                        <a:pt x="529" y="640"/>
                      </a:cubicBezTo>
                      <a:cubicBezTo>
                        <a:pt x="556" y="640"/>
                        <a:pt x="577" y="640"/>
                        <a:pt x="577" y="619"/>
                      </a:cubicBezTo>
                      <a:cubicBezTo>
                        <a:pt x="577" y="598"/>
                        <a:pt x="598" y="598"/>
                        <a:pt x="598" y="577"/>
                      </a:cubicBezTo>
                      <a:lnTo>
                        <a:pt x="577" y="555"/>
                      </a:lnTo>
                      <a:cubicBezTo>
                        <a:pt x="565" y="439"/>
                        <a:pt x="536" y="325"/>
                        <a:pt x="481" y="231"/>
                      </a:cubicBezTo>
                      <a:lnTo>
                        <a:pt x="481" y="231"/>
                      </a:lnTo>
                      <a:cubicBezTo>
                        <a:pt x="493" y="204"/>
                        <a:pt x="509" y="179"/>
                        <a:pt x="529" y="159"/>
                      </a:cubicBezTo>
                      <a:cubicBezTo>
                        <a:pt x="598" y="69"/>
                        <a:pt x="688" y="27"/>
                        <a:pt x="773" y="27"/>
                      </a:cubicBezTo>
                      <a:cubicBezTo>
                        <a:pt x="794" y="27"/>
                        <a:pt x="841" y="48"/>
                        <a:pt x="884" y="69"/>
                      </a:cubicBezTo>
                      <a:cubicBezTo>
                        <a:pt x="921" y="87"/>
                        <a:pt x="950" y="120"/>
                        <a:pt x="972" y="161"/>
                      </a:cubicBezTo>
                      <a:lnTo>
                        <a:pt x="972" y="161"/>
                      </a:lnTo>
                      <a:cubicBezTo>
                        <a:pt x="964" y="174"/>
                        <a:pt x="958" y="187"/>
                        <a:pt x="952" y="201"/>
                      </a:cubicBezTo>
                      <a:cubicBezTo>
                        <a:pt x="905" y="243"/>
                        <a:pt x="905" y="333"/>
                        <a:pt x="905" y="397"/>
                      </a:cubicBezTo>
                      <a:cubicBezTo>
                        <a:pt x="905" y="466"/>
                        <a:pt x="905" y="508"/>
                        <a:pt x="926" y="555"/>
                      </a:cubicBezTo>
                      <a:lnTo>
                        <a:pt x="926" y="577"/>
                      </a:lnTo>
                      <a:lnTo>
                        <a:pt x="952" y="577"/>
                      </a:lnTo>
                      <a:cubicBezTo>
                        <a:pt x="973" y="577"/>
                        <a:pt x="995" y="555"/>
                        <a:pt x="995" y="529"/>
                      </a:cubicBezTo>
                      <a:cubicBezTo>
                        <a:pt x="1016" y="508"/>
                        <a:pt x="1016" y="487"/>
                        <a:pt x="1016" y="487"/>
                      </a:cubicBezTo>
                      <a:cubicBezTo>
                        <a:pt x="1037" y="444"/>
                        <a:pt x="1037" y="397"/>
                        <a:pt x="1037" y="355"/>
                      </a:cubicBezTo>
                      <a:cubicBezTo>
                        <a:pt x="1037" y="293"/>
                        <a:pt x="1024" y="226"/>
                        <a:pt x="994" y="167"/>
                      </a:cubicBezTo>
                      <a:lnTo>
                        <a:pt x="994" y="167"/>
                      </a:lnTo>
                      <a:cubicBezTo>
                        <a:pt x="1045" y="95"/>
                        <a:pt x="1139" y="48"/>
                        <a:pt x="1217" y="48"/>
                      </a:cubicBezTo>
                      <a:cubicBezTo>
                        <a:pt x="1238" y="48"/>
                        <a:pt x="1259" y="48"/>
                        <a:pt x="1280" y="69"/>
                      </a:cubicBezTo>
                      <a:cubicBezTo>
                        <a:pt x="1370" y="90"/>
                        <a:pt x="1412" y="159"/>
                        <a:pt x="1433" y="243"/>
                      </a:cubicBezTo>
                      <a:lnTo>
                        <a:pt x="1433" y="355"/>
                      </a:lnTo>
                      <a:lnTo>
                        <a:pt x="1433" y="487"/>
                      </a:lnTo>
                      <a:cubicBezTo>
                        <a:pt x="1371" y="1044"/>
                        <a:pt x="1198" y="1587"/>
                        <a:pt x="1048" y="2105"/>
                      </a:cubicBezTo>
                      <a:lnTo>
                        <a:pt x="1048" y="2105"/>
                      </a:lnTo>
                      <a:cubicBezTo>
                        <a:pt x="1045" y="2102"/>
                        <a:pt x="1041" y="2098"/>
                        <a:pt x="1037" y="2094"/>
                      </a:cubicBezTo>
                      <a:lnTo>
                        <a:pt x="1016" y="2094"/>
                      </a:lnTo>
                      <a:cubicBezTo>
                        <a:pt x="1016" y="2115"/>
                        <a:pt x="1037" y="2142"/>
                        <a:pt x="1037" y="2163"/>
                      </a:cubicBezTo>
                      <a:lnTo>
                        <a:pt x="1037" y="2205"/>
                      </a:lnTo>
                      <a:lnTo>
                        <a:pt x="1058" y="2163"/>
                      </a:lnTo>
                      <a:cubicBezTo>
                        <a:pt x="1238" y="1613"/>
                        <a:pt x="1391" y="1058"/>
                        <a:pt x="1455" y="487"/>
                      </a:cubicBezTo>
                      <a:lnTo>
                        <a:pt x="1455" y="355"/>
                      </a:lnTo>
                      <a:lnTo>
                        <a:pt x="1455" y="243"/>
                      </a:lnTo>
                      <a:cubicBezTo>
                        <a:pt x="1433" y="159"/>
                        <a:pt x="1391" y="69"/>
                        <a:pt x="1301" y="48"/>
                      </a:cubicBezTo>
                      <a:cubicBezTo>
                        <a:pt x="1280" y="27"/>
                        <a:pt x="1238" y="27"/>
                        <a:pt x="1217" y="27"/>
                      </a:cubicBezTo>
                      <a:cubicBezTo>
                        <a:pt x="1126" y="27"/>
                        <a:pt x="1035" y="69"/>
                        <a:pt x="982" y="145"/>
                      </a:cubicBezTo>
                      <a:lnTo>
                        <a:pt x="982" y="145"/>
                      </a:lnTo>
                      <a:cubicBezTo>
                        <a:pt x="958" y="106"/>
                        <a:pt x="926" y="72"/>
                        <a:pt x="884" y="48"/>
                      </a:cubicBezTo>
                      <a:cubicBezTo>
                        <a:pt x="862" y="27"/>
                        <a:pt x="820" y="0"/>
                        <a:pt x="77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52"/>
                <p:cNvSpPr/>
                <p:nvPr/>
              </p:nvSpPr>
              <p:spPr>
                <a:xfrm>
                  <a:off x="468018" y="1184156"/>
                  <a:ext cx="165847" cy="93368"/>
                </a:xfrm>
                <a:custGeom>
                  <a:avLst/>
                  <a:gdLst/>
                  <a:ahLst/>
                  <a:cxnLst/>
                  <a:rect l="l" t="t" r="r" b="b"/>
                  <a:pathLst>
                    <a:path w="1016" h="572" extrusionOk="0">
                      <a:moveTo>
                        <a:pt x="1" y="1"/>
                      </a:moveTo>
                      <a:lnTo>
                        <a:pt x="1" y="1"/>
                      </a:lnTo>
                      <a:cubicBezTo>
                        <a:pt x="307" y="329"/>
                        <a:pt x="572" y="572"/>
                        <a:pt x="572" y="572"/>
                      </a:cubicBezTo>
                      <a:cubicBezTo>
                        <a:pt x="572" y="572"/>
                        <a:pt x="751" y="418"/>
                        <a:pt x="1016" y="175"/>
                      </a:cubicBezTo>
                      <a:cubicBezTo>
                        <a:pt x="794" y="175"/>
                        <a:pt x="572" y="154"/>
                        <a:pt x="355" y="112"/>
                      </a:cubicBezTo>
                      <a:cubicBezTo>
                        <a:pt x="223" y="91"/>
                        <a:pt x="112" y="43"/>
                        <a:pt x="1" y="1"/>
                      </a:cubicBezTo>
                      <a:close/>
                    </a:path>
                  </a:pathLst>
                </a:custGeom>
                <a:solidFill>
                  <a:srgbClr val="FFD8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52"/>
                <p:cNvSpPr/>
                <p:nvPr/>
              </p:nvSpPr>
              <p:spPr>
                <a:xfrm>
                  <a:off x="406803" y="1144490"/>
                  <a:ext cx="305576" cy="64966"/>
                </a:xfrm>
                <a:custGeom>
                  <a:avLst/>
                  <a:gdLst/>
                  <a:ahLst/>
                  <a:cxnLst/>
                  <a:rect l="l" t="t" r="r" b="b"/>
                  <a:pathLst>
                    <a:path w="1872" h="398" extrusionOk="0">
                      <a:moveTo>
                        <a:pt x="222" y="1"/>
                      </a:moveTo>
                      <a:cubicBezTo>
                        <a:pt x="90" y="1"/>
                        <a:pt x="0" y="90"/>
                        <a:pt x="0" y="202"/>
                      </a:cubicBezTo>
                      <a:cubicBezTo>
                        <a:pt x="0" y="307"/>
                        <a:pt x="90" y="397"/>
                        <a:pt x="222" y="397"/>
                      </a:cubicBezTo>
                      <a:lnTo>
                        <a:pt x="1676" y="397"/>
                      </a:lnTo>
                      <a:cubicBezTo>
                        <a:pt x="1787" y="397"/>
                        <a:pt x="1872" y="307"/>
                        <a:pt x="1872" y="202"/>
                      </a:cubicBezTo>
                      <a:cubicBezTo>
                        <a:pt x="1872" y="90"/>
                        <a:pt x="1787" y="1"/>
                        <a:pt x="167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52"/>
                <p:cNvSpPr/>
                <p:nvPr/>
              </p:nvSpPr>
              <p:spPr>
                <a:xfrm>
                  <a:off x="422714" y="1202275"/>
                  <a:ext cx="273745" cy="158170"/>
                </a:xfrm>
                <a:custGeom>
                  <a:avLst/>
                  <a:gdLst/>
                  <a:ahLst/>
                  <a:cxnLst/>
                  <a:rect l="l" t="t" r="r" b="b"/>
                  <a:pathLst>
                    <a:path w="1677" h="969" extrusionOk="0">
                      <a:moveTo>
                        <a:pt x="0" y="1"/>
                      </a:moveTo>
                      <a:lnTo>
                        <a:pt x="0" y="133"/>
                      </a:lnTo>
                      <a:cubicBezTo>
                        <a:pt x="0" y="593"/>
                        <a:pt x="376" y="968"/>
                        <a:pt x="841" y="968"/>
                      </a:cubicBezTo>
                      <a:cubicBezTo>
                        <a:pt x="1301" y="968"/>
                        <a:pt x="1676" y="593"/>
                        <a:pt x="1676" y="133"/>
                      </a:cubicBezTo>
                      <a:lnTo>
                        <a:pt x="167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52"/>
                <p:cNvSpPr/>
                <p:nvPr/>
              </p:nvSpPr>
              <p:spPr>
                <a:xfrm>
                  <a:off x="-254318" y="1294176"/>
                  <a:ext cx="39013" cy="26606"/>
                </a:xfrm>
                <a:custGeom>
                  <a:avLst/>
                  <a:gdLst/>
                  <a:ahLst/>
                  <a:cxnLst/>
                  <a:rect l="l" t="t" r="r" b="b"/>
                  <a:pathLst>
                    <a:path w="239" h="163" extrusionOk="0">
                      <a:moveTo>
                        <a:pt x="187" y="0"/>
                      </a:moveTo>
                      <a:cubicBezTo>
                        <a:pt x="150" y="0"/>
                        <a:pt x="119" y="15"/>
                        <a:pt x="85" y="30"/>
                      </a:cubicBezTo>
                      <a:cubicBezTo>
                        <a:pt x="43" y="51"/>
                        <a:pt x="0" y="99"/>
                        <a:pt x="0" y="162"/>
                      </a:cubicBezTo>
                      <a:lnTo>
                        <a:pt x="21" y="162"/>
                      </a:lnTo>
                      <a:cubicBezTo>
                        <a:pt x="43" y="120"/>
                        <a:pt x="64" y="78"/>
                        <a:pt x="106" y="51"/>
                      </a:cubicBezTo>
                      <a:cubicBezTo>
                        <a:pt x="119" y="41"/>
                        <a:pt x="136" y="35"/>
                        <a:pt x="156" y="35"/>
                      </a:cubicBezTo>
                      <a:cubicBezTo>
                        <a:pt x="175" y="35"/>
                        <a:pt x="196" y="41"/>
                        <a:pt x="217" y="51"/>
                      </a:cubicBezTo>
                      <a:lnTo>
                        <a:pt x="238" y="9"/>
                      </a:lnTo>
                      <a:cubicBezTo>
                        <a:pt x="220" y="3"/>
                        <a:pt x="203" y="0"/>
                        <a:pt x="18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52"/>
                <p:cNvSpPr/>
                <p:nvPr/>
              </p:nvSpPr>
              <p:spPr>
                <a:xfrm>
                  <a:off x="-452818" y="1381833"/>
                  <a:ext cx="90759" cy="29871"/>
                </a:xfrm>
                <a:custGeom>
                  <a:avLst/>
                  <a:gdLst/>
                  <a:ahLst/>
                  <a:cxnLst/>
                  <a:rect l="l" t="t" r="r" b="b"/>
                  <a:pathLst>
                    <a:path w="556" h="183" extrusionOk="0">
                      <a:moveTo>
                        <a:pt x="0" y="1"/>
                      </a:moveTo>
                      <a:lnTo>
                        <a:pt x="0" y="1"/>
                      </a:lnTo>
                      <a:cubicBezTo>
                        <a:pt x="48" y="90"/>
                        <a:pt x="159" y="175"/>
                        <a:pt x="265" y="175"/>
                      </a:cubicBezTo>
                      <a:cubicBezTo>
                        <a:pt x="285" y="180"/>
                        <a:pt x="306" y="182"/>
                        <a:pt x="327" y="182"/>
                      </a:cubicBezTo>
                      <a:cubicBezTo>
                        <a:pt x="416" y="182"/>
                        <a:pt x="500" y="138"/>
                        <a:pt x="555" y="69"/>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1926" name="Google Shape;1926;p52"/>
            <p:cNvGrpSpPr/>
            <p:nvPr/>
          </p:nvGrpSpPr>
          <p:grpSpPr>
            <a:xfrm>
              <a:off x="3071765" y="3307025"/>
              <a:ext cx="360758" cy="258297"/>
              <a:chOff x="4992850" y="4345375"/>
              <a:chExt cx="607336" cy="638400"/>
            </a:xfrm>
          </p:grpSpPr>
          <p:sp>
            <p:nvSpPr>
              <p:cNvPr id="1927" name="Google Shape;1927;p52"/>
              <p:cNvSpPr/>
              <p:nvPr/>
            </p:nvSpPr>
            <p:spPr>
              <a:xfrm>
                <a:off x="4992850"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52"/>
              <p:cNvSpPr/>
              <p:nvPr/>
            </p:nvSpPr>
            <p:spPr>
              <a:xfrm rot="10800000">
                <a:off x="5374286" y="4345375"/>
                <a:ext cx="225900" cy="638400"/>
              </a:xfrm>
              <a:prstGeom prst="leftBrace">
                <a:avLst>
                  <a:gd name="adj1" fmla="val 2174"/>
                  <a:gd name="adj2" fmla="val 50000"/>
                </a:avLst>
              </a:prstGeom>
              <a:no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9" name="Google Shape;1929;p52"/>
            <p:cNvGrpSpPr/>
            <p:nvPr/>
          </p:nvGrpSpPr>
          <p:grpSpPr>
            <a:xfrm>
              <a:off x="1815072" y="917396"/>
              <a:ext cx="234196" cy="188409"/>
              <a:chOff x="5151797" y="479071"/>
              <a:chExt cx="234196" cy="188409"/>
            </a:xfrm>
          </p:grpSpPr>
          <p:sp>
            <p:nvSpPr>
              <p:cNvPr id="1930" name="Google Shape;1930;p52"/>
              <p:cNvSpPr/>
              <p:nvPr/>
            </p:nvSpPr>
            <p:spPr>
              <a:xfrm>
                <a:off x="5151797" y="479071"/>
                <a:ext cx="122220" cy="188409"/>
              </a:xfrm>
              <a:custGeom>
                <a:avLst/>
                <a:gdLst/>
                <a:ahLst/>
                <a:cxnLst/>
                <a:rect l="l" t="t" r="r" b="b"/>
                <a:pathLst>
                  <a:path w="1444" h="2226" extrusionOk="0">
                    <a:moveTo>
                      <a:pt x="1234" y="0"/>
                    </a:moveTo>
                    <a:cubicBezTo>
                      <a:pt x="1175" y="0"/>
                      <a:pt x="1109" y="21"/>
                      <a:pt x="1062" y="68"/>
                    </a:cubicBezTo>
                    <a:lnTo>
                      <a:pt x="1" y="1165"/>
                    </a:lnTo>
                    <a:lnTo>
                      <a:pt x="1062" y="2162"/>
                    </a:lnTo>
                    <a:cubicBezTo>
                      <a:pt x="1118" y="2190"/>
                      <a:pt x="1175" y="2226"/>
                      <a:pt x="1203" y="2226"/>
                    </a:cubicBezTo>
                    <a:cubicBezTo>
                      <a:pt x="1267" y="2226"/>
                      <a:pt x="1324" y="2190"/>
                      <a:pt x="1380" y="2162"/>
                    </a:cubicBezTo>
                    <a:cubicBezTo>
                      <a:pt x="1444" y="2077"/>
                      <a:pt x="1444" y="1929"/>
                      <a:pt x="1352" y="1837"/>
                    </a:cubicBezTo>
                    <a:lnTo>
                      <a:pt x="616" y="1165"/>
                    </a:lnTo>
                    <a:lnTo>
                      <a:pt x="1380" y="365"/>
                    </a:lnTo>
                    <a:cubicBezTo>
                      <a:pt x="1444" y="280"/>
                      <a:pt x="1444" y="132"/>
                      <a:pt x="1352" y="40"/>
                    </a:cubicBezTo>
                    <a:cubicBezTo>
                      <a:pt x="1327" y="14"/>
                      <a:pt x="1282" y="0"/>
                      <a:pt x="1234"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52"/>
              <p:cNvSpPr/>
              <p:nvPr/>
            </p:nvSpPr>
            <p:spPr>
              <a:xfrm>
                <a:off x="5261402" y="479071"/>
                <a:ext cx="124590" cy="188409"/>
              </a:xfrm>
              <a:custGeom>
                <a:avLst/>
                <a:gdLst/>
                <a:ahLst/>
                <a:cxnLst/>
                <a:rect l="l" t="t" r="r" b="b"/>
                <a:pathLst>
                  <a:path w="1472" h="2226" extrusionOk="0">
                    <a:moveTo>
                      <a:pt x="1240" y="0"/>
                    </a:moveTo>
                    <a:cubicBezTo>
                      <a:pt x="1174" y="0"/>
                      <a:pt x="1108" y="21"/>
                      <a:pt x="1062" y="68"/>
                    </a:cubicBezTo>
                    <a:lnTo>
                      <a:pt x="0" y="1165"/>
                    </a:lnTo>
                    <a:lnTo>
                      <a:pt x="1090" y="2162"/>
                    </a:lnTo>
                    <a:cubicBezTo>
                      <a:pt x="1118" y="2190"/>
                      <a:pt x="1182" y="2226"/>
                      <a:pt x="1210" y="2226"/>
                    </a:cubicBezTo>
                    <a:cubicBezTo>
                      <a:pt x="1267" y="2226"/>
                      <a:pt x="1323" y="2190"/>
                      <a:pt x="1387" y="2162"/>
                    </a:cubicBezTo>
                    <a:cubicBezTo>
                      <a:pt x="1472" y="2077"/>
                      <a:pt x="1444" y="1929"/>
                      <a:pt x="1359" y="1837"/>
                    </a:cubicBezTo>
                    <a:lnTo>
                      <a:pt x="616" y="1165"/>
                    </a:lnTo>
                    <a:lnTo>
                      <a:pt x="1387" y="365"/>
                    </a:lnTo>
                    <a:cubicBezTo>
                      <a:pt x="1472" y="280"/>
                      <a:pt x="1444" y="132"/>
                      <a:pt x="1387" y="40"/>
                    </a:cubicBezTo>
                    <a:cubicBezTo>
                      <a:pt x="1346" y="14"/>
                      <a:pt x="1293" y="0"/>
                      <a:pt x="1240" y="0"/>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2" name="Google Shape;1932;p52"/>
            <p:cNvGrpSpPr/>
            <p:nvPr/>
          </p:nvGrpSpPr>
          <p:grpSpPr>
            <a:xfrm>
              <a:off x="3616829" y="1825222"/>
              <a:ext cx="234788" cy="188409"/>
              <a:chOff x="6428979" y="917397"/>
              <a:chExt cx="234788" cy="188409"/>
            </a:xfrm>
          </p:grpSpPr>
          <p:sp>
            <p:nvSpPr>
              <p:cNvPr id="1933" name="Google Shape;1933;p52"/>
              <p:cNvSpPr/>
              <p:nvPr/>
            </p:nvSpPr>
            <p:spPr>
              <a:xfrm>
                <a:off x="6538500" y="917397"/>
                <a:ext cx="125267" cy="188409"/>
              </a:xfrm>
              <a:custGeom>
                <a:avLst/>
                <a:gdLst/>
                <a:ahLst/>
                <a:cxnLst/>
                <a:rect l="l" t="t" r="r" b="b"/>
                <a:pathLst>
                  <a:path w="1480" h="2226" extrusionOk="0">
                    <a:moveTo>
                      <a:pt x="219" y="1"/>
                    </a:moveTo>
                    <a:cubicBezTo>
                      <a:pt x="174" y="1"/>
                      <a:pt x="130" y="15"/>
                      <a:pt x="93" y="39"/>
                    </a:cubicBezTo>
                    <a:cubicBezTo>
                      <a:pt x="1" y="131"/>
                      <a:pt x="1" y="280"/>
                      <a:pt x="93" y="365"/>
                    </a:cubicBezTo>
                    <a:lnTo>
                      <a:pt x="857" y="1136"/>
                    </a:lnTo>
                    <a:lnTo>
                      <a:pt x="93" y="1843"/>
                    </a:lnTo>
                    <a:cubicBezTo>
                      <a:pt x="1" y="1928"/>
                      <a:pt x="1" y="2077"/>
                      <a:pt x="93" y="2133"/>
                    </a:cubicBezTo>
                    <a:cubicBezTo>
                      <a:pt x="121" y="2197"/>
                      <a:pt x="178" y="2225"/>
                      <a:pt x="241" y="2225"/>
                    </a:cubicBezTo>
                    <a:cubicBezTo>
                      <a:pt x="298" y="2225"/>
                      <a:pt x="355" y="2197"/>
                      <a:pt x="383" y="2162"/>
                    </a:cubicBezTo>
                    <a:lnTo>
                      <a:pt x="1479" y="1164"/>
                    </a:lnTo>
                    <a:lnTo>
                      <a:pt x="383" y="75"/>
                    </a:lnTo>
                    <a:cubicBezTo>
                      <a:pt x="335" y="23"/>
                      <a:pt x="277" y="1"/>
                      <a:pt x="219"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52"/>
              <p:cNvSpPr/>
              <p:nvPr/>
            </p:nvSpPr>
            <p:spPr>
              <a:xfrm>
                <a:off x="6428979" y="917397"/>
                <a:ext cx="122220" cy="188409"/>
              </a:xfrm>
              <a:custGeom>
                <a:avLst/>
                <a:gdLst/>
                <a:ahLst/>
                <a:cxnLst/>
                <a:rect l="l" t="t" r="r" b="b"/>
                <a:pathLst>
                  <a:path w="1444" h="2226" extrusionOk="0">
                    <a:moveTo>
                      <a:pt x="218" y="1"/>
                    </a:moveTo>
                    <a:cubicBezTo>
                      <a:pt x="172" y="1"/>
                      <a:pt x="126" y="15"/>
                      <a:pt x="85" y="39"/>
                    </a:cubicBezTo>
                    <a:cubicBezTo>
                      <a:pt x="0" y="131"/>
                      <a:pt x="0" y="280"/>
                      <a:pt x="85" y="365"/>
                    </a:cubicBezTo>
                    <a:lnTo>
                      <a:pt x="856" y="1136"/>
                    </a:lnTo>
                    <a:lnTo>
                      <a:pt x="85" y="1843"/>
                    </a:lnTo>
                    <a:cubicBezTo>
                      <a:pt x="0" y="1928"/>
                      <a:pt x="0" y="2077"/>
                      <a:pt x="85" y="2133"/>
                    </a:cubicBezTo>
                    <a:cubicBezTo>
                      <a:pt x="121" y="2197"/>
                      <a:pt x="177" y="2225"/>
                      <a:pt x="234" y="2225"/>
                    </a:cubicBezTo>
                    <a:cubicBezTo>
                      <a:pt x="297" y="2225"/>
                      <a:pt x="326" y="2197"/>
                      <a:pt x="382" y="2162"/>
                    </a:cubicBezTo>
                    <a:lnTo>
                      <a:pt x="1444" y="1164"/>
                    </a:lnTo>
                    <a:lnTo>
                      <a:pt x="382" y="75"/>
                    </a:lnTo>
                    <a:cubicBezTo>
                      <a:pt x="335" y="23"/>
                      <a:pt x="276" y="1"/>
                      <a:pt x="218" y="1"/>
                    </a:cubicBezTo>
                    <a:close/>
                  </a:path>
                </a:pathLst>
              </a:cu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35" name="Google Shape;1935;p52"/>
            <p:cNvGrpSpPr/>
            <p:nvPr/>
          </p:nvGrpSpPr>
          <p:grpSpPr>
            <a:xfrm>
              <a:off x="410179" y="2612664"/>
              <a:ext cx="1097920" cy="199693"/>
              <a:chOff x="3539162" y="2822395"/>
              <a:chExt cx="360695" cy="65604"/>
            </a:xfrm>
          </p:grpSpPr>
          <p:sp>
            <p:nvSpPr>
              <p:cNvPr id="1936" name="Google Shape;1936;p52"/>
              <p:cNvSpPr/>
              <p:nvPr/>
            </p:nvSpPr>
            <p:spPr>
              <a:xfrm>
                <a:off x="3610541" y="2831002"/>
                <a:ext cx="23504" cy="36708"/>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52"/>
              <p:cNvSpPr/>
              <p:nvPr/>
            </p:nvSpPr>
            <p:spPr>
              <a:xfrm>
                <a:off x="3626925" y="2831002"/>
                <a:ext cx="23504" cy="36708"/>
              </a:xfrm>
              <a:custGeom>
                <a:avLst/>
                <a:gdLst/>
                <a:ahLst/>
                <a:cxnLst/>
                <a:rect l="l" t="t" r="r" b="b"/>
                <a:pathLst>
                  <a:path w="680" h="1062" extrusionOk="0">
                    <a:moveTo>
                      <a:pt x="57" y="0"/>
                    </a:moveTo>
                    <a:lnTo>
                      <a:pt x="1" y="57"/>
                    </a:lnTo>
                    <a:lnTo>
                      <a:pt x="531" y="616"/>
                    </a:lnTo>
                    <a:lnTo>
                      <a:pt x="1" y="1005"/>
                    </a:lnTo>
                    <a:lnTo>
                      <a:pt x="57" y="1061"/>
                    </a:lnTo>
                    <a:lnTo>
                      <a:pt x="680" y="651"/>
                    </a:lnTo>
                    <a:lnTo>
                      <a:pt x="5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52"/>
              <p:cNvSpPr/>
              <p:nvPr/>
            </p:nvSpPr>
            <p:spPr>
              <a:xfrm>
                <a:off x="3659452" y="2830000"/>
                <a:ext cx="23504" cy="35740"/>
              </a:xfrm>
              <a:custGeom>
                <a:avLst/>
                <a:gdLst/>
                <a:ahLst/>
                <a:cxnLst/>
                <a:rect l="l" t="t" r="r" b="b"/>
                <a:pathLst>
                  <a:path w="680" h="1034" extrusionOk="0">
                    <a:moveTo>
                      <a:pt x="326" y="86"/>
                    </a:moveTo>
                    <a:cubicBezTo>
                      <a:pt x="475" y="86"/>
                      <a:pt x="588" y="291"/>
                      <a:pt x="588" y="531"/>
                    </a:cubicBezTo>
                    <a:cubicBezTo>
                      <a:pt x="588" y="765"/>
                      <a:pt x="475" y="942"/>
                      <a:pt x="326" y="942"/>
                    </a:cubicBezTo>
                    <a:cubicBezTo>
                      <a:pt x="206" y="942"/>
                      <a:pt x="93" y="765"/>
                      <a:pt x="93" y="531"/>
                    </a:cubicBezTo>
                    <a:cubicBezTo>
                      <a:pt x="93" y="291"/>
                      <a:pt x="206" y="86"/>
                      <a:pt x="326" y="86"/>
                    </a:cubicBezTo>
                    <a:close/>
                    <a:moveTo>
                      <a:pt x="326" y="1"/>
                    </a:moveTo>
                    <a:cubicBezTo>
                      <a:pt x="149" y="1"/>
                      <a:pt x="1" y="234"/>
                      <a:pt x="1" y="531"/>
                    </a:cubicBezTo>
                    <a:cubicBezTo>
                      <a:pt x="1" y="822"/>
                      <a:pt x="149" y="1034"/>
                      <a:pt x="326" y="1034"/>
                    </a:cubicBezTo>
                    <a:cubicBezTo>
                      <a:pt x="531" y="1034"/>
                      <a:pt x="680" y="822"/>
                      <a:pt x="680" y="531"/>
                    </a:cubicBezTo>
                    <a:cubicBezTo>
                      <a:pt x="680" y="234"/>
                      <a:pt x="531" y="1"/>
                      <a:pt x="32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52"/>
              <p:cNvSpPr/>
              <p:nvPr/>
            </p:nvSpPr>
            <p:spPr>
              <a:xfrm>
                <a:off x="3704215" y="2833940"/>
                <a:ext cx="3215" cy="32802"/>
              </a:xfrm>
              <a:custGeom>
                <a:avLst/>
                <a:gdLst/>
                <a:ahLst/>
                <a:cxnLst/>
                <a:rect l="l" t="t" r="r" b="b"/>
                <a:pathLst>
                  <a:path w="93" h="949" extrusionOk="0">
                    <a:moveTo>
                      <a:pt x="0" y="0"/>
                    </a:moveTo>
                    <a:lnTo>
                      <a:pt x="0" y="948"/>
                    </a:lnTo>
                    <a:lnTo>
                      <a:pt x="92" y="948"/>
                    </a:lnTo>
                    <a:lnTo>
                      <a:pt x="9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52"/>
              <p:cNvSpPr/>
              <p:nvPr/>
            </p:nvSpPr>
            <p:spPr>
              <a:xfrm>
                <a:off x="3719596" y="2835150"/>
                <a:ext cx="22536" cy="33528"/>
              </a:xfrm>
              <a:custGeom>
                <a:avLst/>
                <a:gdLst/>
                <a:ahLst/>
                <a:cxnLst/>
                <a:rect l="l" t="t" r="r" b="b"/>
                <a:pathLst>
                  <a:path w="652" h="970" extrusionOk="0">
                    <a:moveTo>
                      <a:pt x="560" y="85"/>
                    </a:moveTo>
                    <a:lnTo>
                      <a:pt x="560" y="885"/>
                    </a:lnTo>
                    <a:lnTo>
                      <a:pt x="86" y="885"/>
                    </a:lnTo>
                    <a:lnTo>
                      <a:pt x="86" y="85"/>
                    </a:lnTo>
                    <a:close/>
                    <a:moveTo>
                      <a:pt x="1" y="0"/>
                    </a:moveTo>
                    <a:lnTo>
                      <a:pt x="1" y="970"/>
                    </a:lnTo>
                    <a:lnTo>
                      <a:pt x="652" y="970"/>
                    </a:lnTo>
                    <a:lnTo>
                      <a:pt x="65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52"/>
              <p:cNvSpPr/>
              <p:nvPr/>
            </p:nvSpPr>
            <p:spPr>
              <a:xfrm>
                <a:off x="3753125" y="2835150"/>
                <a:ext cx="30590" cy="33528"/>
              </a:xfrm>
              <a:custGeom>
                <a:avLst/>
                <a:gdLst/>
                <a:ahLst/>
                <a:cxnLst/>
                <a:rect l="l" t="t" r="r" b="b"/>
                <a:pathLst>
                  <a:path w="885" h="970" extrusionOk="0">
                    <a:moveTo>
                      <a:pt x="800" y="85"/>
                    </a:moveTo>
                    <a:lnTo>
                      <a:pt x="800" y="885"/>
                    </a:lnTo>
                    <a:lnTo>
                      <a:pt x="92" y="885"/>
                    </a:lnTo>
                    <a:lnTo>
                      <a:pt x="92" y="85"/>
                    </a:lnTo>
                    <a:close/>
                    <a:moveTo>
                      <a:pt x="0" y="0"/>
                    </a:moveTo>
                    <a:lnTo>
                      <a:pt x="0" y="970"/>
                    </a:lnTo>
                    <a:lnTo>
                      <a:pt x="884" y="970"/>
                    </a:lnTo>
                    <a:lnTo>
                      <a:pt x="88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52"/>
              <p:cNvSpPr/>
              <p:nvPr/>
            </p:nvSpPr>
            <p:spPr>
              <a:xfrm>
                <a:off x="3793948" y="2835150"/>
                <a:ext cx="34772" cy="33528"/>
              </a:xfrm>
              <a:custGeom>
                <a:avLst/>
                <a:gdLst/>
                <a:ahLst/>
                <a:cxnLst/>
                <a:rect l="l" t="t" r="r" b="b"/>
                <a:pathLst>
                  <a:path w="1006" h="970" extrusionOk="0">
                    <a:moveTo>
                      <a:pt x="913" y="85"/>
                    </a:moveTo>
                    <a:lnTo>
                      <a:pt x="913" y="885"/>
                    </a:lnTo>
                    <a:lnTo>
                      <a:pt x="93" y="885"/>
                    </a:lnTo>
                    <a:lnTo>
                      <a:pt x="93" y="85"/>
                    </a:lnTo>
                    <a:close/>
                    <a:moveTo>
                      <a:pt x="1" y="0"/>
                    </a:moveTo>
                    <a:lnTo>
                      <a:pt x="1" y="970"/>
                    </a:lnTo>
                    <a:lnTo>
                      <a:pt x="1005" y="970"/>
                    </a:lnTo>
                    <a:lnTo>
                      <a:pt x="10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52"/>
              <p:cNvSpPr/>
              <p:nvPr/>
            </p:nvSpPr>
            <p:spPr>
              <a:xfrm>
                <a:off x="3839921" y="2822395"/>
                <a:ext cx="21292" cy="61699"/>
              </a:xfrm>
              <a:custGeom>
                <a:avLst/>
                <a:gdLst/>
                <a:ahLst/>
                <a:cxnLst/>
                <a:rect l="l" t="t" r="r" b="b"/>
                <a:pathLst>
                  <a:path w="616" h="1785" extrusionOk="0">
                    <a:moveTo>
                      <a:pt x="286" y="1"/>
                    </a:moveTo>
                    <a:cubicBezTo>
                      <a:pt x="268" y="1"/>
                      <a:pt x="251" y="5"/>
                      <a:pt x="234" y="16"/>
                    </a:cubicBezTo>
                    <a:lnTo>
                      <a:pt x="262" y="101"/>
                    </a:lnTo>
                    <a:lnTo>
                      <a:pt x="354" y="101"/>
                    </a:lnTo>
                    <a:cubicBezTo>
                      <a:pt x="383" y="157"/>
                      <a:pt x="411" y="221"/>
                      <a:pt x="439" y="278"/>
                    </a:cubicBezTo>
                    <a:cubicBezTo>
                      <a:pt x="439" y="334"/>
                      <a:pt x="411" y="398"/>
                      <a:pt x="411" y="483"/>
                    </a:cubicBezTo>
                    <a:cubicBezTo>
                      <a:pt x="411" y="511"/>
                      <a:pt x="383" y="575"/>
                      <a:pt x="383" y="631"/>
                    </a:cubicBezTo>
                    <a:cubicBezTo>
                      <a:pt x="383" y="723"/>
                      <a:pt x="411" y="836"/>
                      <a:pt x="467" y="900"/>
                    </a:cubicBezTo>
                    <a:cubicBezTo>
                      <a:pt x="439" y="928"/>
                      <a:pt x="411" y="957"/>
                      <a:pt x="411" y="985"/>
                    </a:cubicBezTo>
                    <a:cubicBezTo>
                      <a:pt x="383" y="1077"/>
                      <a:pt x="383" y="1134"/>
                      <a:pt x="383" y="1190"/>
                    </a:cubicBezTo>
                    <a:lnTo>
                      <a:pt x="411" y="1218"/>
                    </a:lnTo>
                    <a:cubicBezTo>
                      <a:pt x="411" y="1367"/>
                      <a:pt x="411" y="1487"/>
                      <a:pt x="354" y="1572"/>
                    </a:cubicBezTo>
                    <a:cubicBezTo>
                      <a:pt x="308" y="1639"/>
                      <a:pt x="218" y="1687"/>
                      <a:pt x="139" y="1687"/>
                    </a:cubicBezTo>
                    <a:cubicBezTo>
                      <a:pt x="109" y="1687"/>
                      <a:pt x="81" y="1680"/>
                      <a:pt x="57" y="1664"/>
                    </a:cubicBezTo>
                    <a:lnTo>
                      <a:pt x="1" y="1721"/>
                    </a:lnTo>
                    <a:cubicBezTo>
                      <a:pt x="57" y="1749"/>
                      <a:pt x="85" y="1784"/>
                      <a:pt x="142" y="1784"/>
                    </a:cubicBezTo>
                    <a:cubicBezTo>
                      <a:pt x="234" y="1784"/>
                      <a:pt x="354" y="1721"/>
                      <a:pt x="411" y="1636"/>
                    </a:cubicBezTo>
                    <a:cubicBezTo>
                      <a:pt x="467" y="1516"/>
                      <a:pt x="496" y="1395"/>
                      <a:pt x="467" y="1218"/>
                    </a:cubicBezTo>
                    <a:lnTo>
                      <a:pt x="467" y="1190"/>
                    </a:lnTo>
                    <a:lnTo>
                      <a:pt x="467" y="1013"/>
                    </a:lnTo>
                    <a:cubicBezTo>
                      <a:pt x="496" y="985"/>
                      <a:pt x="496" y="985"/>
                      <a:pt x="531" y="957"/>
                    </a:cubicBezTo>
                    <a:lnTo>
                      <a:pt x="588" y="957"/>
                    </a:lnTo>
                    <a:lnTo>
                      <a:pt x="616" y="865"/>
                    </a:lnTo>
                    <a:lnTo>
                      <a:pt x="588" y="865"/>
                    </a:lnTo>
                    <a:cubicBezTo>
                      <a:pt x="496" y="836"/>
                      <a:pt x="467" y="723"/>
                      <a:pt x="467" y="631"/>
                    </a:cubicBezTo>
                    <a:cubicBezTo>
                      <a:pt x="467" y="575"/>
                      <a:pt x="496" y="546"/>
                      <a:pt x="496" y="483"/>
                    </a:cubicBezTo>
                    <a:cubicBezTo>
                      <a:pt x="496" y="426"/>
                      <a:pt x="531" y="334"/>
                      <a:pt x="531" y="249"/>
                    </a:cubicBezTo>
                    <a:cubicBezTo>
                      <a:pt x="496" y="193"/>
                      <a:pt x="467" y="101"/>
                      <a:pt x="383" y="44"/>
                    </a:cubicBezTo>
                    <a:cubicBezTo>
                      <a:pt x="363" y="24"/>
                      <a:pt x="326" y="1"/>
                      <a:pt x="28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52"/>
              <p:cNvSpPr/>
              <p:nvPr/>
            </p:nvSpPr>
            <p:spPr>
              <a:xfrm>
                <a:off x="3873415" y="2824884"/>
                <a:ext cx="10300" cy="55062"/>
              </a:xfrm>
              <a:custGeom>
                <a:avLst/>
                <a:gdLst/>
                <a:ahLst/>
                <a:cxnLst/>
                <a:rect l="l" t="t" r="r" b="b"/>
                <a:pathLst>
                  <a:path w="298" h="1593" extrusionOk="0">
                    <a:moveTo>
                      <a:pt x="93" y="0"/>
                    </a:moveTo>
                    <a:lnTo>
                      <a:pt x="1" y="29"/>
                    </a:lnTo>
                    <a:cubicBezTo>
                      <a:pt x="206" y="531"/>
                      <a:pt x="206" y="1090"/>
                      <a:pt x="1" y="1564"/>
                    </a:cubicBezTo>
                    <a:lnTo>
                      <a:pt x="93" y="1592"/>
                    </a:lnTo>
                    <a:cubicBezTo>
                      <a:pt x="298" y="1090"/>
                      <a:pt x="298" y="503"/>
                      <a:pt x="93"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52"/>
              <p:cNvSpPr/>
              <p:nvPr/>
            </p:nvSpPr>
            <p:spPr>
              <a:xfrm>
                <a:off x="3886619" y="2823916"/>
                <a:ext cx="13238" cy="64084"/>
              </a:xfrm>
              <a:custGeom>
                <a:avLst/>
                <a:gdLst/>
                <a:ahLst/>
                <a:cxnLst/>
                <a:rect l="l" t="t" r="r" b="b"/>
                <a:pathLst>
                  <a:path w="383" h="1854" extrusionOk="0">
                    <a:moveTo>
                      <a:pt x="121" y="0"/>
                    </a:moveTo>
                    <a:lnTo>
                      <a:pt x="29" y="28"/>
                    </a:lnTo>
                    <a:cubicBezTo>
                      <a:pt x="298" y="587"/>
                      <a:pt x="270" y="1266"/>
                      <a:pt x="1" y="1825"/>
                    </a:cubicBezTo>
                    <a:lnTo>
                      <a:pt x="64" y="1854"/>
                    </a:lnTo>
                    <a:cubicBezTo>
                      <a:pt x="383" y="1295"/>
                      <a:pt x="383" y="587"/>
                      <a:pt x="121"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52"/>
              <p:cNvSpPr/>
              <p:nvPr/>
            </p:nvSpPr>
            <p:spPr>
              <a:xfrm>
                <a:off x="3578014" y="2822395"/>
                <a:ext cx="21327" cy="61699"/>
              </a:xfrm>
              <a:custGeom>
                <a:avLst/>
                <a:gdLst/>
                <a:ahLst/>
                <a:cxnLst/>
                <a:rect l="l" t="t" r="r" b="b"/>
                <a:pathLst>
                  <a:path w="617" h="1785" extrusionOk="0">
                    <a:moveTo>
                      <a:pt x="331" y="1"/>
                    </a:moveTo>
                    <a:cubicBezTo>
                      <a:pt x="291" y="1"/>
                      <a:pt x="254" y="24"/>
                      <a:pt x="234" y="44"/>
                    </a:cubicBezTo>
                    <a:cubicBezTo>
                      <a:pt x="149" y="101"/>
                      <a:pt x="114" y="193"/>
                      <a:pt x="86" y="249"/>
                    </a:cubicBezTo>
                    <a:cubicBezTo>
                      <a:pt x="86" y="334"/>
                      <a:pt x="114" y="426"/>
                      <a:pt x="114" y="483"/>
                    </a:cubicBezTo>
                    <a:cubicBezTo>
                      <a:pt x="114" y="546"/>
                      <a:pt x="149" y="575"/>
                      <a:pt x="149" y="631"/>
                    </a:cubicBezTo>
                    <a:cubicBezTo>
                      <a:pt x="149" y="723"/>
                      <a:pt x="114" y="836"/>
                      <a:pt x="29" y="865"/>
                    </a:cubicBezTo>
                    <a:lnTo>
                      <a:pt x="1" y="865"/>
                    </a:lnTo>
                    <a:lnTo>
                      <a:pt x="29" y="957"/>
                    </a:lnTo>
                    <a:lnTo>
                      <a:pt x="86" y="957"/>
                    </a:lnTo>
                    <a:cubicBezTo>
                      <a:pt x="114" y="985"/>
                      <a:pt x="114" y="985"/>
                      <a:pt x="149" y="1013"/>
                    </a:cubicBezTo>
                    <a:lnTo>
                      <a:pt x="149" y="1190"/>
                    </a:lnTo>
                    <a:lnTo>
                      <a:pt x="114" y="1218"/>
                    </a:lnTo>
                    <a:cubicBezTo>
                      <a:pt x="114" y="1395"/>
                      <a:pt x="149" y="1516"/>
                      <a:pt x="206" y="1636"/>
                    </a:cubicBezTo>
                    <a:cubicBezTo>
                      <a:pt x="263" y="1721"/>
                      <a:pt x="383" y="1784"/>
                      <a:pt x="468" y="1784"/>
                    </a:cubicBezTo>
                    <a:cubicBezTo>
                      <a:pt x="531" y="1784"/>
                      <a:pt x="560" y="1749"/>
                      <a:pt x="616" y="1721"/>
                    </a:cubicBezTo>
                    <a:lnTo>
                      <a:pt x="560" y="1664"/>
                    </a:lnTo>
                    <a:cubicBezTo>
                      <a:pt x="534" y="1680"/>
                      <a:pt x="505" y="1687"/>
                      <a:pt x="475" y="1687"/>
                    </a:cubicBezTo>
                    <a:cubicBezTo>
                      <a:pt x="396" y="1687"/>
                      <a:pt x="309" y="1639"/>
                      <a:pt x="263" y="1572"/>
                    </a:cubicBezTo>
                    <a:cubicBezTo>
                      <a:pt x="206" y="1487"/>
                      <a:pt x="206" y="1367"/>
                      <a:pt x="206" y="1218"/>
                    </a:cubicBezTo>
                    <a:lnTo>
                      <a:pt x="234" y="1190"/>
                    </a:lnTo>
                    <a:cubicBezTo>
                      <a:pt x="234" y="1134"/>
                      <a:pt x="234" y="1077"/>
                      <a:pt x="206" y="985"/>
                    </a:cubicBezTo>
                    <a:cubicBezTo>
                      <a:pt x="206" y="957"/>
                      <a:pt x="178" y="928"/>
                      <a:pt x="149" y="900"/>
                    </a:cubicBezTo>
                    <a:cubicBezTo>
                      <a:pt x="206" y="836"/>
                      <a:pt x="234" y="723"/>
                      <a:pt x="234" y="631"/>
                    </a:cubicBezTo>
                    <a:cubicBezTo>
                      <a:pt x="234" y="575"/>
                      <a:pt x="206" y="511"/>
                      <a:pt x="206" y="483"/>
                    </a:cubicBezTo>
                    <a:cubicBezTo>
                      <a:pt x="206" y="398"/>
                      <a:pt x="178" y="334"/>
                      <a:pt x="178" y="278"/>
                    </a:cubicBezTo>
                    <a:cubicBezTo>
                      <a:pt x="206" y="221"/>
                      <a:pt x="234" y="157"/>
                      <a:pt x="263" y="101"/>
                    </a:cubicBezTo>
                    <a:lnTo>
                      <a:pt x="355" y="101"/>
                    </a:lnTo>
                    <a:lnTo>
                      <a:pt x="383" y="16"/>
                    </a:lnTo>
                    <a:cubicBezTo>
                      <a:pt x="366" y="5"/>
                      <a:pt x="348" y="1"/>
                      <a:pt x="331"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52"/>
              <p:cNvSpPr/>
              <p:nvPr/>
            </p:nvSpPr>
            <p:spPr>
              <a:xfrm>
                <a:off x="3555547" y="2824884"/>
                <a:ext cx="10300" cy="55062"/>
              </a:xfrm>
              <a:custGeom>
                <a:avLst/>
                <a:gdLst/>
                <a:ahLst/>
                <a:cxnLst/>
                <a:rect l="l" t="t" r="r" b="b"/>
                <a:pathLst>
                  <a:path w="298" h="1593" extrusionOk="0">
                    <a:moveTo>
                      <a:pt x="205" y="0"/>
                    </a:moveTo>
                    <a:cubicBezTo>
                      <a:pt x="0" y="503"/>
                      <a:pt x="0" y="1090"/>
                      <a:pt x="205" y="1592"/>
                    </a:cubicBezTo>
                    <a:lnTo>
                      <a:pt x="297" y="1564"/>
                    </a:lnTo>
                    <a:cubicBezTo>
                      <a:pt x="92" y="1090"/>
                      <a:pt x="92" y="531"/>
                      <a:pt x="297" y="29"/>
                    </a:cubicBezTo>
                    <a:lnTo>
                      <a:pt x="20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52"/>
              <p:cNvSpPr/>
              <p:nvPr/>
            </p:nvSpPr>
            <p:spPr>
              <a:xfrm>
                <a:off x="3539162" y="2823916"/>
                <a:ext cx="13480" cy="64084"/>
              </a:xfrm>
              <a:custGeom>
                <a:avLst/>
                <a:gdLst/>
                <a:ahLst/>
                <a:cxnLst/>
                <a:rect l="l" t="t" r="r" b="b"/>
                <a:pathLst>
                  <a:path w="390" h="1854" extrusionOk="0">
                    <a:moveTo>
                      <a:pt x="269" y="0"/>
                    </a:moveTo>
                    <a:lnTo>
                      <a:pt x="269" y="0"/>
                    </a:lnTo>
                    <a:cubicBezTo>
                      <a:pt x="0" y="587"/>
                      <a:pt x="0" y="1295"/>
                      <a:pt x="325" y="1854"/>
                    </a:cubicBezTo>
                    <a:lnTo>
                      <a:pt x="389" y="1825"/>
                    </a:lnTo>
                    <a:cubicBezTo>
                      <a:pt x="120" y="1266"/>
                      <a:pt x="92" y="587"/>
                      <a:pt x="354" y="28"/>
                    </a:cubicBezTo>
                    <a:lnTo>
                      <a:pt x="26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9" name="Google Shape;1949;p52"/>
            <p:cNvGrpSpPr/>
            <p:nvPr/>
          </p:nvGrpSpPr>
          <p:grpSpPr>
            <a:xfrm>
              <a:off x="2477344" y="1232101"/>
              <a:ext cx="1051808" cy="229363"/>
              <a:chOff x="4002795" y="1877329"/>
              <a:chExt cx="345546" cy="75352"/>
            </a:xfrm>
          </p:grpSpPr>
          <p:sp>
            <p:nvSpPr>
              <p:cNvPr id="1950" name="Google Shape;1950;p52"/>
              <p:cNvSpPr/>
              <p:nvPr/>
            </p:nvSpPr>
            <p:spPr>
              <a:xfrm>
                <a:off x="4002795" y="1877329"/>
                <a:ext cx="345546" cy="75352"/>
              </a:xfrm>
              <a:custGeom>
                <a:avLst/>
                <a:gdLst/>
                <a:ahLst/>
                <a:cxnLst/>
                <a:rect l="l" t="t" r="r" b="b"/>
                <a:pathLst>
                  <a:path w="9997" h="2180" extrusionOk="0">
                    <a:moveTo>
                      <a:pt x="0" y="0"/>
                    </a:moveTo>
                    <a:lnTo>
                      <a:pt x="0" y="2179"/>
                    </a:lnTo>
                    <a:lnTo>
                      <a:pt x="9996" y="2179"/>
                    </a:lnTo>
                    <a:lnTo>
                      <a:pt x="999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52"/>
              <p:cNvSpPr/>
              <p:nvPr/>
            </p:nvSpPr>
            <p:spPr>
              <a:xfrm>
                <a:off x="4270785" y="1897619"/>
                <a:ext cx="21569" cy="34738"/>
              </a:xfrm>
              <a:custGeom>
                <a:avLst/>
                <a:gdLst/>
                <a:ahLst/>
                <a:cxnLst/>
                <a:rect l="l" t="t" r="r" b="b"/>
                <a:pathLst>
                  <a:path w="624" h="1005" extrusionOk="0">
                    <a:moveTo>
                      <a:pt x="559" y="0"/>
                    </a:moveTo>
                    <a:lnTo>
                      <a:pt x="1" y="595"/>
                    </a:lnTo>
                    <a:lnTo>
                      <a:pt x="559" y="1005"/>
                    </a:lnTo>
                    <a:lnTo>
                      <a:pt x="623" y="948"/>
                    </a:lnTo>
                    <a:lnTo>
                      <a:pt x="121" y="595"/>
                    </a:lnTo>
                    <a:lnTo>
                      <a:pt x="623" y="64"/>
                    </a:lnTo>
                    <a:lnTo>
                      <a:pt x="55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52"/>
              <p:cNvSpPr/>
              <p:nvPr/>
            </p:nvSpPr>
            <p:spPr>
              <a:xfrm>
                <a:off x="4254401" y="1897619"/>
                <a:ext cx="22536" cy="34738"/>
              </a:xfrm>
              <a:custGeom>
                <a:avLst/>
                <a:gdLst/>
                <a:ahLst/>
                <a:cxnLst/>
                <a:rect l="l" t="t" r="r" b="b"/>
                <a:pathLst>
                  <a:path w="652" h="1005" extrusionOk="0">
                    <a:moveTo>
                      <a:pt x="595" y="0"/>
                    </a:moveTo>
                    <a:lnTo>
                      <a:pt x="1" y="595"/>
                    </a:lnTo>
                    <a:lnTo>
                      <a:pt x="595" y="1005"/>
                    </a:lnTo>
                    <a:lnTo>
                      <a:pt x="651" y="948"/>
                    </a:lnTo>
                    <a:lnTo>
                      <a:pt x="149" y="595"/>
                    </a:lnTo>
                    <a:lnTo>
                      <a:pt x="651" y="64"/>
                    </a:lnTo>
                    <a:lnTo>
                      <a:pt x="59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52"/>
              <p:cNvSpPr/>
              <p:nvPr/>
            </p:nvSpPr>
            <p:spPr>
              <a:xfrm>
                <a:off x="4055854" y="1885970"/>
                <a:ext cx="19356" cy="57654"/>
              </a:xfrm>
              <a:custGeom>
                <a:avLst/>
                <a:gdLst/>
                <a:ahLst/>
                <a:cxnLst/>
                <a:rect l="l" t="t" r="r" b="b"/>
                <a:pathLst>
                  <a:path w="560" h="1668" extrusionOk="0">
                    <a:moveTo>
                      <a:pt x="305" y="0"/>
                    </a:moveTo>
                    <a:cubicBezTo>
                      <a:pt x="264" y="0"/>
                      <a:pt x="226" y="22"/>
                      <a:pt x="205" y="47"/>
                    </a:cubicBezTo>
                    <a:cubicBezTo>
                      <a:pt x="149" y="76"/>
                      <a:pt x="85" y="160"/>
                      <a:pt x="85" y="252"/>
                    </a:cubicBezTo>
                    <a:cubicBezTo>
                      <a:pt x="57" y="309"/>
                      <a:pt x="85" y="401"/>
                      <a:pt x="85" y="458"/>
                    </a:cubicBezTo>
                    <a:cubicBezTo>
                      <a:pt x="120" y="514"/>
                      <a:pt x="120" y="542"/>
                      <a:pt x="120" y="578"/>
                    </a:cubicBezTo>
                    <a:cubicBezTo>
                      <a:pt x="120" y="691"/>
                      <a:pt x="85" y="783"/>
                      <a:pt x="0" y="811"/>
                    </a:cubicBezTo>
                    <a:lnTo>
                      <a:pt x="28" y="896"/>
                    </a:lnTo>
                    <a:lnTo>
                      <a:pt x="57" y="896"/>
                    </a:lnTo>
                    <a:cubicBezTo>
                      <a:pt x="85" y="932"/>
                      <a:pt x="120" y="932"/>
                      <a:pt x="120" y="960"/>
                    </a:cubicBezTo>
                    <a:lnTo>
                      <a:pt x="120" y="1108"/>
                    </a:lnTo>
                    <a:lnTo>
                      <a:pt x="120" y="1137"/>
                    </a:lnTo>
                    <a:cubicBezTo>
                      <a:pt x="85" y="1314"/>
                      <a:pt x="120" y="1427"/>
                      <a:pt x="177" y="1519"/>
                    </a:cubicBezTo>
                    <a:cubicBezTo>
                      <a:pt x="234" y="1604"/>
                      <a:pt x="326" y="1667"/>
                      <a:pt x="439" y="1667"/>
                    </a:cubicBezTo>
                    <a:cubicBezTo>
                      <a:pt x="474" y="1667"/>
                      <a:pt x="531" y="1667"/>
                      <a:pt x="559" y="1639"/>
                    </a:cubicBezTo>
                    <a:lnTo>
                      <a:pt x="531" y="1547"/>
                    </a:lnTo>
                    <a:cubicBezTo>
                      <a:pt x="498" y="1567"/>
                      <a:pt x="459" y="1576"/>
                      <a:pt x="421" y="1576"/>
                    </a:cubicBezTo>
                    <a:cubicBezTo>
                      <a:pt x="352" y="1576"/>
                      <a:pt x="285" y="1545"/>
                      <a:pt x="262" y="1490"/>
                    </a:cubicBezTo>
                    <a:cubicBezTo>
                      <a:pt x="205" y="1398"/>
                      <a:pt x="177" y="1285"/>
                      <a:pt x="205" y="1137"/>
                    </a:cubicBezTo>
                    <a:lnTo>
                      <a:pt x="205" y="932"/>
                    </a:lnTo>
                    <a:cubicBezTo>
                      <a:pt x="177" y="896"/>
                      <a:pt x="149" y="868"/>
                      <a:pt x="120" y="840"/>
                    </a:cubicBezTo>
                    <a:cubicBezTo>
                      <a:pt x="177" y="783"/>
                      <a:pt x="205" y="663"/>
                      <a:pt x="205" y="578"/>
                    </a:cubicBezTo>
                    <a:cubicBezTo>
                      <a:pt x="205" y="542"/>
                      <a:pt x="205" y="486"/>
                      <a:pt x="177" y="458"/>
                    </a:cubicBezTo>
                    <a:cubicBezTo>
                      <a:pt x="177" y="366"/>
                      <a:pt x="149" y="309"/>
                      <a:pt x="177" y="252"/>
                    </a:cubicBezTo>
                    <a:cubicBezTo>
                      <a:pt x="177" y="189"/>
                      <a:pt x="205" y="132"/>
                      <a:pt x="262" y="104"/>
                    </a:cubicBezTo>
                    <a:cubicBezTo>
                      <a:pt x="262" y="90"/>
                      <a:pt x="271" y="83"/>
                      <a:pt x="283" y="83"/>
                    </a:cubicBezTo>
                    <a:cubicBezTo>
                      <a:pt x="296" y="83"/>
                      <a:pt x="311" y="90"/>
                      <a:pt x="326" y="104"/>
                    </a:cubicBezTo>
                    <a:lnTo>
                      <a:pt x="354" y="12"/>
                    </a:lnTo>
                    <a:cubicBezTo>
                      <a:pt x="338" y="4"/>
                      <a:pt x="321" y="0"/>
                      <a:pt x="30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52"/>
              <p:cNvSpPr/>
              <p:nvPr/>
            </p:nvSpPr>
            <p:spPr>
              <a:xfrm>
                <a:off x="4034319" y="1888563"/>
                <a:ext cx="9333" cy="51882"/>
              </a:xfrm>
              <a:custGeom>
                <a:avLst/>
                <a:gdLst/>
                <a:ahLst/>
                <a:cxnLst/>
                <a:rect l="l" t="t" r="r" b="b"/>
                <a:pathLst>
                  <a:path w="270" h="1501" extrusionOk="0">
                    <a:moveTo>
                      <a:pt x="213" y="1"/>
                    </a:moveTo>
                    <a:cubicBezTo>
                      <a:pt x="1" y="467"/>
                      <a:pt x="1" y="1033"/>
                      <a:pt x="177" y="1500"/>
                    </a:cubicBezTo>
                    <a:lnTo>
                      <a:pt x="269" y="1472"/>
                    </a:lnTo>
                    <a:cubicBezTo>
                      <a:pt x="93" y="1033"/>
                      <a:pt x="93" y="503"/>
                      <a:pt x="269" y="29"/>
                    </a:cubicBezTo>
                    <a:lnTo>
                      <a:pt x="21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52"/>
              <p:cNvSpPr/>
              <p:nvPr/>
            </p:nvSpPr>
            <p:spPr>
              <a:xfrm>
                <a:off x="4303311" y="1885970"/>
                <a:ext cx="19598" cy="57654"/>
              </a:xfrm>
              <a:custGeom>
                <a:avLst/>
                <a:gdLst/>
                <a:ahLst/>
                <a:cxnLst/>
                <a:rect l="l" t="t" r="r" b="b"/>
                <a:pathLst>
                  <a:path w="567" h="1668" extrusionOk="0">
                    <a:moveTo>
                      <a:pt x="256" y="0"/>
                    </a:moveTo>
                    <a:cubicBezTo>
                      <a:pt x="243" y="0"/>
                      <a:pt x="229" y="4"/>
                      <a:pt x="213" y="12"/>
                    </a:cubicBezTo>
                    <a:lnTo>
                      <a:pt x="241" y="104"/>
                    </a:lnTo>
                    <a:cubicBezTo>
                      <a:pt x="255" y="90"/>
                      <a:pt x="262" y="83"/>
                      <a:pt x="269" y="83"/>
                    </a:cubicBezTo>
                    <a:cubicBezTo>
                      <a:pt x="276" y="83"/>
                      <a:pt x="283" y="90"/>
                      <a:pt x="298" y="104"/>
                    </a:cubicBezTo>
                    <a:cubicBezTo>
                      <a:pt x="354" y="132"/>
                      <a:pt x="390" y="189"/>
                      <a:pt x="390" y="252"/>
                    </a:cubicBezTo>
                    <a:lnTo>
                      <a:pt x="390" y="458"/>
                    </a:lnTo>
                    <a:cubicBezTo>
                      <a:pt x="354" y="486"/>
                      <a:pt x="354" y="542"/>
                      <a:pt x="354" y="578"/>
                    </a:cubicBezTo>
                    <a:cubicBezTo>
                      <a:pt x="354" y="663"/>
                      <a:pt x="390" y="783"/>
                      <a:pt x="446" y="840"/>
                    </a:cubicBezTo>
                    <a:cubicBezTo>
                      <a:pt x="390" y="868"/>
                      <a:pt x="390" y="896"/>
                      <a:pt x="354" y="932"/>
                    </a:cubicBezTo>
                    <a:cubicBezTo>
                      <a:pt x="326" y="988"/>
                      <a:pt x="354" y="1073"/>
                      <a:pt x="354" y="1137"/>
                    </a:cubicBezTo>
                    <a:cubicBezTo>
                      <a:pt x="390" y="1285"/>
                      <a:pt x="354" y="1398"/>
                      <a:pt x="298" y="1490"/>
                    </a:cubicBezTo>
                    <a:cubicBezTo>
                      <a:pt x="261" y="1545"/>
                      <a:pt x="198" y="1576"/>
                      <a:pt x="135" y="1576"/>
                    </a:cubicBezTo>
                    <a:cubicBezTo>
                      <a:pt x="100" y="1576"/>
                      <a:pt x="66" y="1567"/>
                      <a:pt x="36" y="1547"/>
                    </a:cubicBezTo>
                    <a:lnTo>
                      <a:pt x="0" y="1639"/>
                    </a:lnTo>
                    <a:cubicBezTo>
                      <a:pt x="36" y="1667"/>
                      <a:pt x="92" y="1667"/>
                      <a:pt x="121" y="1667"/>
                    </a:cubicBezTo>
                    <a:cubicBezTo>
                      <a:pt x="213" y="1667"/>
                      <a:pt x="326" y="1604"/>
                      <a:pt x="390" y="1519"/>
                    </a:cubicBezTo>
                    <a:cubicBezTo>
                      <a:pt x="446" y="1427"/>
                      <a:pt x="474" y="1314"/>
                      <a:pt x="446" y="1137"/>
                    </a:cubicBezTo>
                    <a:lnTo>
                      <a:pt x="446" y="1108"/>
                    </a:lnTo>
                    <a:lnTo>
                      <a:pt x="446" y="960"/>
                    </a:lnTo>
                    <a:cubicBezTo>
                      <a:pt x="446" y="932"/>
                      <a:pt x="474" y="932"/>
                      <a:pt x="503" y="896"/>
                    </a:cubicBezTo>
                    <a:lnTo>
                      <a:pt x="531" y="896"/>
                    </a:lnTo>
                    <a:lnTo>
                      <a:pt x="566" y="811"/>
                    </a:lnTo>
                    <a:lnTo>
                      <a:pt x="531" y="811"/>
                    </a:lnTo>
                    <a:cubicBezTo>
                      <a:pt x="474" y="783"/>
                      <a:pt x="446" y="691"/>
                      <a:pt x="446" y="578"/>
                    </a:cubicBezTo>
                    <a:cubicBezTo>
                      <a:pt x="446" y="542"/>
                      <a:pt x="446" y="514"/>
                      <a:pt x="474" y="458"/>
                    </a:cubicBezTo>
                    <a:lnTo>
                      <a:pt x="474" y="252"/>
                    </a:lnTo>
                    <a:cubicBezTo>
                      <a:pt x="474" y="160"/>
                      <a:pt x="418" y="76"/>
                      <a:pt x="354" y="47"/>
                    </a:cubicBezTo>
                    <a:cubicBezTo>
                      <a:pt x="314" y="22"/>
                      <a:pt x="288" y="0"/>
                      <a:pt x="25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52"/>
              <p:cNvSpPr/>
              <p:nvPr/>
            </p:nvSpPr>
            <p:spPr>
              <a:xfrm>
                <a:off x="4167847" y="1898587"/>
                <a:ext cx="21534" cy="31834"/>
              </a:xfrm>
              <a:custGeom>
                <a:avLst/>
                <a:gdLst/>
                <a:ahLst/>
                <a:cxnLst/>
                <a:rect l="l" t="t" r="r" b="b"/>
                <a:pathLst>
                  <a:path w="623" h="921" extrusionOk="0">
                    <a:moveTo>
                      <a:pt x="531" y="93"/>
                    </a:moveTo>
                    <a:lnTo>
                      <a:pt x="531" y="828"/>
                    </a:lnTo>
                    <a:lnTo>
                      <a:pt x="92" y="828"/>
                    </a:lnTo>
                    <a:lnTo>
                      <a:pt x="92" y="93"/>
                    </a:lnTo>
                    <a:close/>
                    <a:moveTo>
                      <a:pt x="0" y="1"/>
                    </a:moveTo>
                    <a:lnTo>
                      <a:pt x="0" y="920"/>
                    </a:lnTo>
                    <a:lnTo>
                      <a:pt x="623" y="920"/>
                    </a:lnTo>
                    <a:lnTo>
                      <a:pt x="62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52"/>
              <p:cNvSpPr/>
              <p:nvPr/>
            </p:nvSpPr>
            <p:spPr>
              <a:xfrm>
                <a:off x="4128235" y="1898587"/>
                <a:ext cx="29622" cy="31834"/>
              </a:xfrm>
              <a:custGeom>
                <a:avLst/>
                <a:gdLst/>
                <a:ahLst/>
                <a:cxnLst/>
                <a:rect l="l" t="t" r="r" b="b"/>
                <a:pathLst>
                  <a:path w="857" h="921" extrusionOk="0">
                    <a:moveTo>
                      <a:pt x="764" y="93"/>
                    </a:moveTo>
                    <a:lnTo>
                      <a:pt x="764" y="828"/>
                    </a:lnTo>
                    <a:lnTo>
                      <a:pt x="85" y="828"/>
                    </a:lnTo>
                    <a:lnTo>
                      <a:pt x="85" y="93"/>
                    </a:lnTo>
                    <a:close/>
                    <a:moveTo>
                      <a:pt x="0" y="1"/>
                    </a:moveTo>
                    <a:lnTo>
                      <a:pt x="0" y="920"/>
                    </a:lnTo>
                    <a:lnTo>
                      <a:pt x="856" y="920"/>
                    </a:lnTo>
                    <a:lnTo>
                      <a:pt x="85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52"/>
              <p:cNvSpPr/>
              <p:nvPr/>
            </p:nvSpPr>
            <p:spPr>
              <a:xfrm>
                <a:off x="4086410" y="1898587"/>
                <a:ext cx="32560" cy="31834"/>
              </a:xfrm>
              <a:custGeom>
                <a:avLst/>
                <a:gdLst/>
                <a:ahLst/>
                <a:cxnLst/>
                <a:rect l="l" t="t" r="r" b="b"/>
                <a:pathLst>
                  <a:path w="942" h="921" extrusionOk="0">
                    <a:moveTo>
                      <a:pt x="856" y="93"/>
                    </a:moveTo>
                    <a:lnTo>
                      <a:pt x="856" y="828"/>
                    </a:lnTo>
                    <a:lnTo>
                      <a:pt x="85" y="828"/>
                    </a:lnTo>
                    <a:lnTo>
                      <a:pt x="85" y="93"/>
                    </a:lnTo>
                    <a:close/>
                    <a:moveTo>
                      <a:pt x="0" y="1"/>
                    </a:moveTo>
                    <a:lnTo>
                      <a:pt x="0" y="920"/>
                    </a:lnTo>
                    <a:lnTo>
                      <a:pt x="941" y="920"/>
                    </a:lnTo>
                    <a:lnTo>
                      <a:pt x="94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52"/>
              <p:cNvSpPr/>
              <p:nvPr/>
            </p:nvSpPr>
            <p:spPr>
              <a:xfrm>
                <a:off x="4223844" y="1897619"/>
                <a:ext cx="22536" cy="34738"/>
              </a:xfrm>
              <a:custGeom>
                <a:avLst/>
                <a:gdLst/>
                <a:ahLst/>
                <a:cxnLst/>
                <a:rect l="l" t="t" r="r" b="b"/>
                <a:pathLst>
                  <a:path w="652" h="1005" extrusionOk="0">
                    <a:moveTo>
                      <a:pt x="326" y="92"/>
                    </a:moveTo>
                    <a:cubicBezTo>
                      <a:pt x="446" y="92"/>
                      <a:pt x="566" y="269"/>
                      <a:pt x="566" y="503"/>
                    </a:cubicBezTo>
                    <a:cubicBezTo>
                      <a:pt x="566" y="708"/>
                      <a:pt x="446" y="913"/>
                      <a:pt x="326" y="913"/>
                    </a:cubicBezTo>
                    <a:cubicBezTo>
                      <a:pt x="177" y="913"/>
                      <a:pt x="92" y="708"/>
                      <a:pt x="92" y="503"/>
                    </a:cubicBezTo>
                    <a:cubicBezTo>
                      <a:pt x="92" y="269"/>
                      <a:pt x="177" y="92"/>
                      <a:pt x="326" y="92"/>
                    </a:cubicBezTo>
                    <a:close/>
                    <a:moveTo>
                      <a:pt x="326" y="0"/>
                    </a:moveTo>
                    <a:cubicBezTo>
                      <a:pt x="149" y="0"/>
                      <a:pt x="0" y="205"/>
                      <a:pt x="0" y="503"/>
                    </a:cubicBezTo>
                    <a:cubicBezTo>
                      <a:pt x="0" y="771"/>
                      <a:pt x="149" y="1005"/>
                      <a:pt x="326" y="1005"/>
                    </a:cubicBezTo>
                    <a:cubicBezTo>
                      <a:pt x="503" y="1005"/>
                      <a:pt x="651" y="771"/>
                      <a:pt x="651" y="503"/>
                    </a:cubicBezTo>
                    <a:cubicBezTo>
                      <a:pt x="651" y="205"/>
                      <a:pt x="503" y="0"/>
                      <a:pt x="32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52"/>
              <p:cNvSpPr/>
              <p:nvPr/>
            </p:nvSpPr>
            <p:spPr>
              <a:xfrm>
                <a:off x="4200616" y="1899831"/>
                <a:ext cx="2973" cy="30590"/>
              </a:xfrm>
              <a:custGeom>
                <a:avLst/>
                <a:gdLst/>
                <a:ahLst/>
                <a:cxnLst/>
                <a:rect l="l" t="t" r="r" b="b"/>
                <a:pathLst>
                  <a:path w="86" h="885" extrusionOk="0">
                    <a:moveTo>
                      <a:pt x="0" y="0"/>
                    </a:moveTo>
                    <a:lnTo>
                      <a:pt x="0" y="884"/>
                    </a:lnTo>
                    <a:lnTo>
                      <a:pt x="85" y="884"/>
                    </a:lnTo>
                    <a:lnTo>
                      <a:pt x="8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52"/>
            <p:cNvGrpSpPr/>
            <p:nvPr/>
          </p:nvGrpSpPr>
          <p:grpSpPr>
            <a:xfrm>
              <a:off x="589980" y="3118760"/>
              <a:ext cx="957285" cy="300300"/>
              <a:chOff x="3583454" y="2026924"/>
              <a:chExt cx="430899" cy="135173"/>
            </a:xfrm>
          </p:grpSpPr>
          <p:sp>
            <p:nvSpPr>
              <p:cNvPr id="1962" name="Google Shape;1962;p52"/>
              <p:cNvSpPr/>
              <p:nvPr/>
            </p:nvSpPr>
            <p:spPr>
              <a:xfrm>
                <a:off x="3754867" y="2128093"/>
                <a:ext cx="32109" cy="30891"/>
              </a:xfrm>
              <a:custGeom>
                <a:avLst/>
                <a:gdLst/>
                <a:ahLst/>
                <a:cxnLst/>
                <a:rect l="l" t="t" r="r" b="b"/>
                <a:pathLst>
                  <a:path w="949" h="913" extrusionOk="0">
                    <a:moveTo>
                      <a:pt x="0" y="0"/>
                    </a:moveTo>
                    <a:lnTo>
                      <a:pt x="0" y="913"/>
                    </a:lnTo>
                    <a:lnTo>
                      <a:pt x="948" y="913"/>
                    </a:lnTo>
                    <a:lnTo>
                      <a:pt x="9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52"/>
              <p:cNvSpPr/>
              <p:nvPr/>
            </p:nvSpPr>
            <p:spPr>
              <a:xfrm>
                <a:off x="3801763" y="2125217"/>
                <a:ext cx="58941" cy="33767"/>
              </a:xfrm>
              <a:custGeom>
                <a:avLst/>
                <a:gdLst/>
                <a:ahLst/>
                <a:cxnLst/>
                <a:rect l="l" t="t" r="r" b="b"/>
                <a:pathLst>
                  <a:path w="1742" h="998" extrusionOk="0">
                    <a:moveTo>
                      <a:pt x="913" y="205"/>
                    </a:moveTo>
                    <a:lnTo>
                      <a:pt x="1444" y="885"/>
                    </a:lnTo>
                    <a:lnTo>
                      <a:pt x="326" y="885"/>
                    </a:lnTo>
                    <a:lnTo>
                      <a:pt x="913" y="205"/>
                    </a:lnTo>
                    <a:close/>
                    <a:moveTo>
                      <a:pt x="913" y="0"/>
                    </a:moveTo>
                    <a:lnTo>
                      <a:pt x="1" y="998"/>
                    </a:lnTo>
                    <a:lnTo>
                      <a:pt x="1741" y="998"/>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52"/>
              <p:cNvSpPr/>
              <p:nvPr/>
            </p:nvSpPr>
            <p:spPr>
              <a:xfrm>
                <a:off x="3871668" y="2125217"/>
                <a:ext cx="34985" cy="35933"/>
              </a:xfrm>
              <a:custGeom>
                <a:avLst/>
                <a:gdLst/>
                <a:ahLst/>
                <a:cxnLst/>
                <a:rect l="l" t="t" r="r" b="b"/>
                <a:pathLst>
                  <a:path w="1034" h="1062" extrusionOk="0">
                    <a:moveTo>
                      <a:pt x="941" y="0"/>
                    </a:moveTo>
                    <a:lnTo>
                      <a:pt x="0" y="969"/>
                    </a:lnTo>
                    <a:lnTo>
                      <a:pt x="85" y="1061"/>
                    </a:lnTo>
                    <a:lnTo>
                      <a:pt x="1033"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52"/>
              <p:cNvSpPr/>
              <p:nvPr/>
            </p:nvSpPr>
            <p:spPr>
              <a:xfrm>
                <a:off x="3889635" y="2125217"/>
                <a:ext cx="35933" cy="35933"/>
              </a:xfrm>
              <a:custGeom>
                <a:avLst/>
                <a:gdLst/>
                <a:ahLst/>
                <a:cxnLst/>
                <a:rect l="l" t="t" r="r" b="b"/>
                <a:pathLst>
                  <a:path w="1062" h="1062" extrusionOk="0">
                    <a:moveTo>
                      <a:pt x="941" y="0"/>
                    </a:moveTo>
                    <a:lnTo>
                      <a:pt x="0" y="969"/>
                    </a:lnTo>
                    <a:lnTo>
                      <a:pt x="120" y="1061"/>
                    </a:lnTo>
                    <a:lnTo>
                      <a:pt x="1061" y="85"/>
                    </a:lnTo>
                    <a:lnTo>
                      <a:pt x="94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52"/>
              <p:cNvSpPr/>
              <p:nvPr/>
            </p:nvSpPr>
            <p:spPr>
              <a:xfrm>
                <a:off x="3937479" y="2123052"/>
                <a:ext cx="10117" cy="34985"/>
              </a:xfrm>
              <a:custGeom>
                <a:avLst/>
                <a:gdLst/>
                <a:ahLst/>
                <a:cxnLst/>
                <a:rect l="l" t="t" r="r" b="b"/>
                <a:pathLst>
                  <a:path w="299" h="1034" extrusionOk="0">
                    <a:moveTo>
                      <a:pt x="1" y="1"/>
                    </a:moveTo>
                    <a:lnTo>
                      <a:pt x="1" y="93"/>
                    </a:lnTo>
                    <a:lnTo>
                      <a:pt x="29" y="93"/>
                    </a:lnTo>
                    <a:cubicBezTo>
                      <a:pt x="86" y="93"/>
                      <a:pt x="121" y="121"/>
                      <a:pt x="121" y="177"/>
                    </a:cubicBezTo>
                    <a:lnTo>
                      <a:pt x="121" y="418"/>
                    </a:lnTo>
                    <a:cubicBezTo>
                      <a:pt x="121" y="503"/>
                      <a:pt x="149" y="503"/>
                      <a:pt x="178" y="531"/>
                    </a:cubicBezTo>
                    <a:cubicBezTo>
                      <a:pt x="149" y="531"/>
                      <a:pt x="121" y="559"/>
                      <a:pt x="121" y="623"/>
                    </a:cubicBezTo>
                    <a:lnTo>
                      <a:pt x="121" y="857"/>
                    </a:lnTo>
                    <a:cubicBezTo>
                      <a:pt x="121" y="913"/>
                      <a:pt x="86" y="949"/>
                      <a:pt x="29" y="949"/>
                    </a:cubicBezTo>
                    <a:lnTo>
                      <a:pt x="1" y="949"/>
                    </a:lnTo>
                    <a:lnTo>
                      <a:pt x="1" y="1033"/>
                    </a:lnTo>
                    <a:lnTo>
                      <a:pt x="58" y="1033"/>
                    </a:lnTo>
                    <a:cubicBezTo>
                      <a:pt x="178" y="1033"/>
                      <a:pt x="234" y="977"/>
                      <a:pt x="234" y="885"/>
                    </a:cubicBezTo>
                    <a:lnTo>
                      <a:pt x="234" y="623"/>
                    </a:lnTo>
                    <a:cubicBezTo>
                      <a:pt x="234" y="595"/>
                      <a:pt x="234" y="559"/>
                      <a:pt x="263" y="559"/>
                    </a:cubicBezTo>
                    <a:lnTo>
                      <a:pt x="298" y="559"/>
                    </a:lnTo>
                    <a:lnTo>
                      <a:pt x="298" y="475"/>
                    </a:lnTo>
                    <a:lnTo>
                      <a:pt x="263" y="475"/>
                    </a:lnTo>
                    <a:cubicBezTo>
                      <a:pt x="234" y="475"/>
                      <a:pt x="234" y="475"/>
                      <a:pt x="234" y="418"/>
                    </a:cubicBezTo>
                    <a:lnTo>
                      <a:pt x="234" y="177"/>
                    </a:lnTo>
                    <a:cubicBezTo>
                      <a:pt x="234" y="64"/>
                      <a:pt x="178" y="1"/>
                      <a:pt x="58"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52"/>
              <p:cNvSpPr/>
              <p:nvPr/>
            </p:nvSpPr>
            <p:spPr>
              <a:xfrm>
                <a:off x="3959506" y="2123052"/>
                <a:ext cx="24936" cy="39046"/>
              </a:xfrm>
              <a:custGeom>
                <a:avLst/>
                <a:gdLst/>
                <a:ahLst/>
                <a:cxnLst/>
                <a:rect l="l" t="t" r="r" b="b"/>
                <a:pathLst>
                  <a:path w="737" h="1154" extrusionOk="0">
                    <a:moveTo>
                      <a:pt x="354" y="149"/>
                    </a:moveTo>
                    <a:cubicBezTo>
                      <a:pt x="468" y="149"/>
                      <a:pt x="588" y="326"/>
                      <a:pt x="588" y="559"/>
                    </a:cubicBezTo>
                    <a:cubicBezTo>
                      <a:pt x="588" y="828"/>
                      <a:pt x="468" y="1005"/>
                      <a:pt x="354" y="1005"/>
                    </a:cubicBezTo>
                    <a:cubicBezTo>
                      <a:pt x="263" y="1005"/>
                      <a:pt x="142" y="828"/>
                      <a:pt x="142" y="559"/>
                    </a:cubicBezTo>
                    <a:cubicBezTo>
                      <a:pt x="142" y="326"/>
                      <a:pt x="263" y="149"/>
                      <a:pt x="354" y="149"/>
                    </a:cubicBezTo>
                    <a:close/>
                    <a:moveTo>
                      <a:pt x="354" y="1"/>
                    </a:moveTo>
                    <a:cubicBezTo>
                      <a:pt x="142" y="1"/>
                      <a:pt x="1" y="269"/>
                      <a:pt x="1" y="559"/>
                    </a:cubicBezTo>
                    <a:cubicBezTo>
                      <a:pt x="1" y="885"/>
                      <a:pt x="142" y="1154"/>
                      <a:pt x="354" y="1154"/>
                    </a:cubicBezTo>
                    <a:cubicBezTo>
                      <a:pt x="560" y="1154"/>
                      <a:pt x="737" y="885"/>
                      <a:pt x="737" y="559"/>
                    </a:cubicBezTo>
                    <a:cubicBezTo>
                      <a:pt x="737" y="269"/>
                      <a:pt x="560" y="1"/>
                      <a:pt x="3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52"/>
              <p:cNvSpPr/>
              <p:nvPr/>
            </p:nvSpPr>
            <p:spPr>
              <a:xfrm>
                <a:off x="3989451" y="2123052"/>
                <a:ext cx="24903" cy="39046"/>
              </a:xfrm>
              <a:custGeom>
                <a:avLst/>
                <a:gdLst/>
                <a:ahLst/>
                <a:cxnLst/>
                <a:rect l="l" t="t" r="r" b="b"/>
                <a:pathLst>
                  <a:path w="736" h="1154" extrusionOk="0">
                    <a:moveTo>
                      <a:pt x="354" y="149"/>
                    </a:moveTo>
                    <a:cubicBezTo>
                      <a:pt x="467" y="149"/>
                      <a:pt x="587" y="326"/>
                      <a:pt x="587" y="559"/>
                    </a:cubicBezTo>
                    <a:cubicBezTo>
                      <a:pt x="587" y="828"/>
                      <a:pt x="467" y="1005"/>
                      <a:pt x="354" y="1005"/>
                    </a:cubicBezTo>
                    <a:cubicBezTo>
                      <a:pt x="262" y="1005"/>
                      <a:pt x="142" y="828"/>
                      <a:pt x="142" y="559"/>
                    </a:cubicBezTo>
                    <a:cubicBezTo>
                      <a:pt x="142" y="326"/>
                      <a:pt x="262" y="149"/>
                      <a:pt x="354" y="149"/>
                    </a:cubicBezTo>
                    <a:close/>
                    <a:moveTo>
                      <a:pt x="354" y="1"/>
                    </a:moveTo>
                    <a:cubicBezTo>
                      <a:pt x="142" y="1"/>
                      <a:pt x="0" y="269"/>
                      <a:pt x="0" y="559"/>
                    </a:cubicBezTo>
                    <a:cubicBezTo>
                      <a:pt x="0" y="885"/>
                      <a:pt x="142" y="1154"/>
                      <a:pt x="354" y="1154"/>
                    </a:cubicBezTo>
                    <a:cubicBezTo>
                      <a:pt x="559" y="1154"/>
                      <a:pt x="736" y="885"/>
                      <a:pt x="736" y="559"/>
                    </a:cubicBezTo>
                    <a:cubicBezTo>
                      <a:pt x="736" y="269"/>
                      <a:pt x="559" y="1"/>
                      <a:pt x="35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52"/>
              <p:cNvSpPr/>
              <p:nvPr/>
            </p:nvSpPr>
            <p:spPr>
              <a:xfrm>
                <a:off x="3656235"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5" y="1202"/>
                      <a:pt x="85" y="1202"/>
                      <a:pt x="85" y="1173"/>
                    </a:cubicBezTo>
                    <a:lnTo>
                      <a:pt x="708" y="763"/>
                    </a:lnTo>
                    <a:cubicBezTo>
                      <a:pt x="708" y="735"/>
                      <a:pt x="736" y="735"/>
                      <a:pt x="736" y="699"/>
                    </a:cubicBezTo>
                    <a:cubicBezTo>
                      <a:pt x="736" y="699"/>
                      <a:pt x="736" y="671"/>
                      <a:pt x="708" y="671"/>
                    </a:cubicBezTo>
                    <a:lnTo>
                      <a:pt x="121" y="27"/>
                    </a:lnTo>
                    <a:cubicBezTo>
                      <a:pt x="103" y="10"/>
                      <a:pt x="87"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52"/>
              <p:cNvSpPr/>
              <p:nvPr/>
            </p:nvSpPr>
            <p:spPr>
              <a:xfrm>
                <a:off x="3673221" y="2034537"/>
                <a:ext cx="24936" cy="40670"/>
              </a:xfrm>
              <a:custGeom>
                <a:avLst/>
                <a:gdLst/>
                <a:ahLst/>
                <a:cxnLst/>
                <a:rect l="l" t="t" r="r" b="b"/>
                <a:pathLst>
                  <a:path w="737" h="1202" extrusionOk="0">
                    <a:moveTo>
                      <a:pt x="72" y="1"/>
                    </a:moveTo>
                    <a:cubicBezTo>
                      <a:pt x="57" y="1"/>
                      <a:pt x="43" y="10"/>
                      <a:pt x="29" y="27"/>
                    </a:cubicBezTo>
                    <a:cubicBezTo>
                      <a:pt x="1" y="56"/>
                      <a:pt x="1" y="84"/>
                      <a:pt x="29" y="112"/>
                    </a:cubicBezTo>
                    <a:lnTo>
                      <a:pt x="588" y="699"/>
                    </a:lnTo>
                    <a:lnTo>
                      <a:pt x="29" y="1088"/>
                    </a:lnTo>
                    <a:cubicBezTo>
                      <a:pt x="1" y="1117"/>
                      <a:pt x="1" y="1145"/>
                      <a:pt x="29" y="1173"/>
                    </a:cubicBezTo>
                    <a:lnTo>
                      <a:pt x="57" y="1202"/>
                    </a:lnTo>
                    <a:cubicBezTo>
                      <a:pt x="86" y="1202"/>
                      <a:pt x="86" y="1202"/>
                      <a:pt x="86" y="1173"/>
                    </a:cubicBezTo>
                    <a:lnTo>
                      <a:pt x="708" y="763"/>
                    </a:lnTo>
                    <a:cubicBezTo>
                      <a:pt x="708" y="735"/>
                      <a:pt x="737" y="735"/>
                      <a:pt x="737" y="699"/>
                    </a:cubicBezTo>
                    <a:cubicBezTo>
                      <a:pt x="737" y="699"/>
                      <a:pt x="737" y="671"/>
                      <a:pt x="708" y="671"/>
                    </a:cubicBezTo>
                    <a:lnTo>
                      <a:pt x="114" y="27"/>
                    </a:lnTo>
                    <a:cubicBezTo>
                      <a:pt x="100" y="10"/>
                      <a:pt x="86" y="1"/>
                      <a:pt x="72"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52"/>
              <p:cNvSpPr/>
              <p:nvPr/>
            </p:nvSpPr>
            <p:spPr>
              <a:xfrm>
                <a:off x="3706989" y="2034233"/>
                <a:ext cx="26121" cy="38098"/>
              </a:xfrm>
              <a:custGeom>
                <a:avLst/>
                <a:gdLst/>
                <a:ahLst/>
                <a:cxnLst/>
                <a:rect l="l" t="t" r="r" b="b"/>
                <a:pathLst>
                  <a:path w="772" h="1126" extrusionOk="0">
                    <a:moveTo>
                      <a:pt x="389" y="121"/>
                    </a:moveTo>
                    <a:cubicBezTo>
                      <a:pt x="531" y="121"/>
                      <a:pt x="651" y="326"/>
                      <a:pt x="651" y="567"/>
                    </a:cubicBezTo>
                    <a:cubicBezTo>
                      <a:pt x="651" y="800"/>
                      <a:pt x="531" y="1006"/>
                      <a:pt x="389" y="1006"/>
                    </a:cubicBezTo>
                    <a:cubicBezTo>
                      <a:pt x="241" y="1006"/>
                      <a:pt x="121" y="800"/>
                      <a:pt x="121" y="567"/>
                    </a:cubicBezTo>
                    <a:cubicBezTo>
                      <a:pt x="121" y="326"/>
                      <a:pt x="241" y="121"/>
                      <a:pt x="389" y="121"/>
                    </a:cubicBezTo>
                    <a:close/>
                    <a:moveTo>
                      <a:pt x="389" y="1"/>
                    </a:moveTo>
                    <a:cubicBezTo>
                      <a:pt x="177" y="1"/>
                      <a:pt x="0" y="270"/>
                      <a:pt x="0" y="567"/>
                    </a:cubicBezTo>
                    <a:cubicBezTo>
                      <a:pt x="0" y="885"/>
                      <a:pt x="177" y="1126"/>
                      <a:pt x="389" y="1126"/>
                    </a:cubicBezTo>
                    <a:cubicBezTo>
                      <a:pt x="595" y="1126"/>
                      <a:pt x="771" y="885"/>
                      <a:pt x="771" y="567"/>
                    </a:cubicBezTo>
                    <a:cubicBezTo>
                      <a:pt x="771" y="270"/>
                      <a:pt x="595" y="1"/>
                      <a:pt x="389"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52"/>
              <p:cNvSpPr/>
              <p:nvPr/>
            </p:nvSpPr>
            <p:spPr>
              <a:xfrm>
                <a:off x="3753885" y="2037346"/>
                <a:ext cx="4128" cy="37861"/>
              </a:xfrm>
              <a:custGeom>
                <a:avLst/>
                <a:gdLst/>
                <a:ahLst/>
                <a:cxnLst/>
                <a:rect l="l" t="t" r="r" b="b"/>
                <a:pathLst>
                  <a:path w="122" h="1119" extrusionOk="0">
                    <a:moveTo>
                      <a:pt x="65" y="1"/>
                    </a:moveTo>
                    <a:cubicBezTo>
                      <a:pt x="29" y="1"/>
                      <a:pt x="1" y="29"/>
                      <a:pt x="1" y="58"/>
                    </a:cubicBezTo>
                    <a:lnTo>
                      <a:pt x="1" y="1062"/>
                    </a:lnTo>
                    <a:cubicBezTo>
                      <a:pt x="1" y="1090"/>
                      <a:pt x="29" y="1119"/>
                      <a:pt x="65" y="1119"/>
                    </a:cubicBezTo>
                    <a:cubicBezTo>
                      <a:pt x="93" y="1119"/>
                      <a:pt x="121" y="1090"/>
                      <a:pt x="121" y="1062"/>
                    </a:cubicBezTo>
                    <a:lnTo>
                      <a:pt x="121" y="58"/>
                    </a:lnTo>
                    <a:cubicBezTo>
                      <a:pt x="121" y="29"/>
                      <a:pt x="93" y="1"/>
                      <a:pt x="65"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52"/>
              <p:cNvSpPr/>
              <p:nvPr/>
            </p:nvSpPr>
            <p:spPr>
              <a:xfrm>
                <a:off x="3771852" y="2041440"/>
                <a:ext cx="20132" cy="31873"/>
              </a:xfrm>
              <a:custGeom>
                <a:avLst/>
                <a:gdLst/>
                <a:ahLst/>
                <a:cxnLst/>
                <a:rect l="l" t="t" r="r" b="b"/>
                <a:pathLst>
                  <a:path w="595" h="942" extrusionOk="0">
                    <a:moveTo>
                      <a:pt x="0" y="0"/>
                    </a:moveTo>
                    <a:lnTo>
                      <a:pt x="0" y="941"/>
                    </a:lnTo>
                    <a:lnTo>
                      <a:pt x="595" y="941"/>
                    </a:lnTo>
                    <a:lnTo>
                      <a:pt x="595"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52"/>
              <p:cNvSpPr/>
              <p:nvPr/>
            </p:nvSpPr>
            <p:spPr>
              <a:xfrm>
                <a:off x="3803929" y="2039274"/>
                <a:ext cx="32820" cy="35933"/>
              </a:xfrm>
              <a:custGeom>
                <a:avLst/>
                <a:gdLst/>
                <a:ahLst/>
                <a:cxnLst/>
                <a:rect l="l" t="t" r="r" b="b"/>
                <a:pathLst>
                  <a:path w="970" h="1062" extrusionOk="0">
                    <a:moveTo>
                      <a:pt x="849" y="121"/>
                    </a:moveTo>
                    <a:lnTo>
                      <a:pt x="849" y="948"/>
                    </a:lnTo>
                    <a:lnTo>
                      <a:pt x="114" y="948"/>
                    </a:lnTo>
                    <a:lnTo>
                      <a:pt x="114" y="121"/>
                    </a:lnTo>
                    <a:close/>
                    <a:moveTo>
                      <a:pt x="57" y="1"/>
                    </a:moveTo>
                    <a:cubicBezTo>
                      <a:pt x="29" y="1"/>
                      <a:pt x="0" y="29"/>
                      <a:pt x="0" y="64"/>
                    </a:cubicBezTo>
                    <a:lnTo>
                      <a:pt x="0" y="1005"/>
                    </a:lnTo>
                    <a:cubicBezTo>
                      <a:pt x="0" y="1033"/>
                      <a:pt x="29" y="1062"/>
                      <a:pt x="57" y="1062"/>
                    </a:cubicBezTo>
                    <a:lnTo>
                      <a:pt x="913" y="1062"/>
                    </a:lnTo>
                    <a:cubicBezTo>
                      <a:pt x="941" y="1062"/>
                      <a:pt x="970" y="1033"/>
                      <a:pt x="970" y="1005"/>
                    </a:cubicBezTo>
                    <a:lnTo>
                      <a:pt x="970" y="64"/>
                    </a:lnTo>
                    <a:cubicBezTo>
                      <a:pt x="970" y="29"/>
                      <a:pt x="941" y="1"/>
                      <a:pt x="913"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52"/>
              <p:cNvSpPr/>
              <p:nvPr/>
            </p:nvSpPr>
            <p:spPr>
              <a:xfrm>
                <a:off x="3847746" y="2041440"/>
                <a:ext cx="32820" cy="31873"/>
              </a:xfrm>
              <a:custGeom>
                <a:avLst/>
                <a:gdLst/>
                <a:ahLst/>
                <a:cxnLst/>
                <a:rect l="l" t="t" r="r" b="b"/>
                <a:pathLst>
                  <a:path w="970" h="942" extrusionOk="0">
                    <a:moveTo>
                      <a:pt x="0" y="0"/>
                    </a:moveTo>
                    <a:lnTo>
                      <a:pt x="0" y="941"/>
                    </a:lnTo>
                    <a:lnTo>
                      <a:pt x="969" y="941"/>
                    </a:lnTo>
                    <a:lnTo>
                      <a:pt x="96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52"/>
              <p:cNvSpPr/>
              <p:nvPr/>
            </p:nvSpPr>
            <p:spPr>
              <a:xfrm>
                <a:off x="3892477" y="2026924"/>
                <a:ext cx="25173" cy="64320"/>
              </a:xfrm>
              <a:custGeom>
                <a:avLst/>
                <a:gdLst/>
                <a:ahLst/>
                <a:cxnLst/>
                <a:rect l="l" t="t" r="r" b="b"/>
                <a:pathLst>
                  <a:path w="744" h="1901" extrusionOk="0">
                    <a:moveTo>
                      <a:pt x="349" y="0"/>
                    </a:moveTo>
                    <a:cubicBezTo>
                      <a:pt x="332" y="0"/>
                      <a:pt x="315" y="4"/>
                      <a:pt x="298" y="12"/>
                    </a:cubicBezTo>
                    <a:cubicBezTo>
                      <a:pt x="270" y="12"/>
                      <a:pt x="241" y="40"/>
                      <a:pt x="241" y="75"/>
                    </a:cubicBezTo>
                    <a:cubicBezTo>
                      <a:pt x="270" y="104"/>
                      <a:pt x="298" y="132"/>
                      <a:pt x="326" y="132"/>
                    </a:cubicBezTo>
                    <a:cubicBezTo>
                      <a:pt x="336" y="123"/>
                      <a:pt x="346" y="120"/>
                      <a:pt x="357" y="120"/>
                    </a:cubicBezTo>
                    <a:cubicBezTo>
                      <a:pt x="377" y="120"/>
                      <a:pt x="399" y="132"/>
                      <a:pt x="418" y="132"/>
                    </a:cubicBezTo>
                    <a:cubicBezTo>
                      <a:pt x="447" y="160"/>
                      <a:pt x="475" y="252"/>
                      <a:pt x="503" y="309"/>
                    </a:cubicBezTo>
                    <a:cubicBezTo>
                      <a:pt x="503" y="366"/>
                      <a:pt x="475" y="429"/>
                      <a:pt x="475" y="514"/>
                    </a:cubicBezTo>
                    <a:cubicBezTo>
                      <a:pt x="475" y="542"/>
                      <a:pt x="447" y="606"/>
                      <a:pt x="447" y="663"/>
                    </a:cubicBezTo>
                    <a:cubicBezTo>
                      <a:pt x="447" y="783"/>
                      <a:pt x="475" y="868"/>
                      <a:pt x="532" y="960"/>
                    </a:cubicBezTo>
                    <a:cubicBezTo>
                      <a:pt x="503" y="988"/>
                      <a:pt x="475" y="1016"/>
                      <a:pt x="447" y="1045"/>
                    </a:cubicBezTo>
                    <a:lnTo>
                      <a:pt x="447" y="1278"/>
                    </a:lnTo>
                    <a:lnTo>
                      <a:pt x="447" y="1313"/>
                    </a:lnTo>
                    <a:cubicBezTo>
                      <a:pt x="475" y="1455"/>
                      <a:pt x="447" y="1575"/>
                      <a:pt x="390" y="1667"/>
                    </a:cubicBezTo>
                    <a:cubicBezTo>
                      <a:pt x="344" y="1728"/>
                      <a:pt x="273" y="1775"/>
                      <a:pt x="202" y="1775"/>
                    </a:cubicBezTo>
                    <a:cubicBezTo>
                      <a:pt x="174" y="1775"/>
                      <a:pt x="147" y="1768"/>
                      <a:pt x="121" y="1752"/>
                    </a:cubicBezTo>
                    <a:cubicBezTo>
                      <a:pt x="107" y="1738"/>
                      <a:pt x="93" y="1731"/>
                      <a:pt x="79" y="1731"/>
                    </a:cubicBezTo>
                    <a:cubicBezTo>
                      <a:pt x="65" y="1731"/>
                      <a:pt x="50" y="1738"/>
                      <a:pt x="36" y="1752"/>
                    </a:cubicBezTo>
                    <a:cubicBezTo>
                      <a:pt x="1" y="1780"/>
                      <a:pt x="36" y="1809"/>
                      <a:pt x="65" y="1844"/>
                    </a:cubicBezTo>
                    <a:cubicBezTo>
                      <a:pt x="93" y="1872"/>
                      <a:pt x="150" y="1901"/>
                      <a:pt x="213" y="1901"/>
                    </a:cubicBezTo>
                    <a:cubicBezTo>
                      <a:pt x="326" y="1901"/>
                      <a:pt x="447" y="1809"/>
                      <a:pt x="503" y="1724"/>
                    </a:cubicBezTo>
                    <a:cubicBezTo>
                      <a:pt x="567" y="1604"/>
                      <a:pt x="595" y="1455"/>
                      <a:pt x="567" y="1278"/>
                    </a:cubicBezTo>
                    <a:lnTo>
                      <a:pt x="567" y="1250"/>
                    </a:lnTo>
                    <a:lnTo>
                      <a:pt x="567" y="1101"/>
                    </a:lnTo>
                    <a:cubicBezTo>
                      <a:pt x="567" y="1073"/>
                      <a:pt x="595" y="1045"/>
                      <a:pt x="623" y="1045"/>
                    </a:cubicBezTo>
                    <a:cubicBezTo>
                      <a:pt x="623" y="1016"/>
                      <a:pt x="652" y="1016"/>
                      <a:pt x="652" y="1016"/>
                    </a:cubicBezTo>
                    <a:cubicBezTo>
                      <a:pt x="660" y="1025"/>
                      <a:pt x="668" y="1028"/>
                      <a:pt x="677" y="1028"/>
                    </a:cubicBezTo>
                    <a:cubicBezTo>
                      <a:pt x="697" y="1028"/>
                      <a:pt x="719" y="1008"/>
                      <a:pt x="744" y="988"/>
                    </a:cubicBezTo>
                    <a:cubicBezTo>
                      <a:pt x="744" y="960"/>
                      <a:pt x="744" y="924"/>
                      <a:pt x="708" y="924"/>
                    </a:cubicBezTo>
                    <a:cubicBezTo>
                      <a:pt x="680" y="924"/>
                      <a:pt x="680" y="896"/>
                      <a:pt x="680" y="896"/>
                    </a:cubicBezTo>
                    <a:cubicBezTo>
                      <a:pt x="595" y="896"/>
                      <a:pt x="567" y="783"/>
                      <a:pt x="567" y="663"/>
                    </a:cubicBezTo>
                    <a:cubicBezTo>
                      <a:pt x="567" y="634"/>
                      <a:pt x="567" y="571"/>
                      <a:pt x="595" y="514"/>
                    </a:cubicBezTo>
                    <a:cubicBezTo>
                      <a:pt x="595" y="458"/>
                      <a:pt x="623" y="366"/>
                      <a:pt x="623" y="281"/>
                    </a:cubicBezTo>
                    <a:cubicBezTo>
                      <a:pt x="595" y="189"/>
                      <a:pt x="532" y="104"/>
                      <a:pt x="475" y="40"/>
                    </a:cubicBezTo>
                    <a:cubicBezTo>
                      <a:pt x="435" y="20"/>
                      <a:pt x="391" y="0"/>
                      <a:pt x="3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52"/>
              <p:cNvSpPr/>
              <p:nvPr/>
            </p:nvSpPr>
            <p:spPr>
              <a:xfrm>
                <a:off x="3928411" y="2028278"/>
                <a:ext cx="11030" cy="59854"/>
              </a:xfrm>
              <a:custGeom>
                <a:avLst/>
                <a:gdLst/>
                <a:ahLst/>
                <a:cxnLst/>
                <a:rect l="l" t="t" r="r" b="b"/>
                <a:pathLst>
                  <a:path w="326" h="1769" extrusionOk="0">
                    <a:moveTo>
                      <a:pt x="35" y="0"/>
                    </a:moveTo>
                    <a:cubicBezTo>
                      <a:pt x="0" y="35"/>
                      <a:pt x="0" y="64"/>
                      <a:pt x="0" y="92"/>
                    </a:cubicBezTo>
                    <a:cubicBezTo>
                      <a:pt x="212" y="594"/>
                      <a:pt x="212" y="1182"/>
                      <a:pt x="0" y="1684"/>
                    </a:cubicBezTo>
                    <a:cubicBezTo>
                      <a:pt x="0" y="1712"/>
                      <a:pt x="0" y="1769"/>
                      <a:pt x="35" y="1769"/>
                    </a:cubicBezTo>
                    <a:lnTo>
                      <a:pt x="64" y="1769"/>
                    </a:lnTo>
                    <a:cubicBezTo>
                      <a:pt x="92" y="1769"/>
                      <a:pt x="120" y="1769"/>
                      <a:pt x="120" y="1740"/>
                    </a:cubicBezTo>
                    <a:cubicBezTo>
                      <a:pt x="326" y="1210"/>
                      <a:pt x="326" y="594"/>
                      <a:pt x="120" y="64"/>
                    </a:cubicBezTo>
                    <a:cubicBezTo>
                      <a:pt x="92" y="35"/>
                      <a:pt x="64" y="0"/>
                      <a:pt x="35"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52"/>
              <p:cNvSpPr/>
              <p:nvPr/>
            </p:nvSpPr>
            <p:spPr>
              <a:xfrm>
                <a:off x="3941573" y="2027296"/>
                <a:ext cx="14854" cy="68990"/>
              </a:xfrm>
              <a:custGeom>
                <a:avLst/>
                <a:gdLst/>
                <a:ahLst/>
                <a:cxnLst/>
                <a:rect l="l" t="t" r="r" b="b"/>
                <a:pathLst>
                  <a:path w="439" h="2039" extrusionOk="0">
                    <a:moveTo>
                      <a:pt x="85" y="1"/>
                    </a:moveTo>
                    <a:cubicBezTo>
                      <a:pt x="57" y="29"/>
                      <a:pt x="28" y="64"/>
                      <a:pt x="57" y="93"/>
                    </a:cubicBezTo>
                    <a:cubicBezTo>
                      <a:pt x="319" y="680"/>
                      <a:pt x="290" y="1387"/>
                      <a:pt x="0" y="1946"/>
                    </a:cubicBezTo>
                    <a:cubicBezTo>
                      <a:pt x="0" y="1975"/>
                      <a:pt x="0" y="2038"/>
                      <a:pt x="28" y="2038"/>
                    </a:cubicBezTo>
                    <a:lnTo>
                      <a:pt x="57" y="2038"/>
                    </a:lnTo>
                    <a:cubicBezTo>
                      <a:pt x="85" y="2038"/>
                      <a:pt x="85" y="2038"/>
                      <a:pt x="113" y="2010"/>
                    </a:cubicBezTo>
                    <a:cubicBezTo>
                      <a:pt x="439" y="1416"/>
                      <a:pt x="439" y="652"/>
                      <a:pt x="142" y="29"/>
                    </a:cubicBezTo>
                    <a:cubicBezTo>
                      <a:pt x="142" y="1"/>
                      <a:pt x="113" y="1"/>
                      <a:pt x="8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52"/>
              <p:cNvSpPr/>
              <p:nvPr/>
            </p:nvSpPr>
            <p:spPr>
              <a:xfrm>
                <a:off x="3622264" y="2026924"/>
                <a:ext cx="24903" cy="64320"/>
              </a:xfrm>
              <a:custGeom>
                <a:avLst/>
                <a:gdLst/>
                <a:ahLst/>
                <a:cxnLst/>
                <a:rect l="l" t="t" r="r" b="b"/>
                <a:pathLst>
                  <a:path w="736" h="1901" extrusionOk="0">
                    <a:moveTo>
                      <a:pt x="417" y="0"/>
                    </a:moveTo>
                    <a:cubicBezTo>
                      <a:pt x="367" y="0"/>
                      <a:pt x="309" y="20"/>
                      <a:pt x="269" y="40"/>
                    </a:cubicBezTo>
                    <a:cubicBezTo>
                      <a:pt x="205" y="104"/>
                      <a:pt x="149" y="189"/>
                      <a:pt x="149" y="281"/>
                    </a:cubicBezTo>
                    <a:cubicBezTo>
                      <a:pt x="120" y="366"/>
                      <a:pt x="149" y="458"/>
                      <a:pt x="149" y="514"/>
                    </a:cubicBezTo>
                    <a:cubicBezTo>
                      <a:pt x="177" y="571"/>
                      <a:pt x="177" y="634"/>
                      <a:pt x="177" y="663"/>
                    </a:cubicBezTo>
                    <a:cubicBezTo>
                      <a:pt x="177" y="783"/>
                      <a:pt x="149" y="896"/>
                      <a:pt x="64" y="896"/>
                    </a:cubicBezTo>
                    <a:lnTo>
                      <a:pt x="64" y="924"/>
                    </a:lnTo>
                    <a:cubicBezTo>
                      <a:pt x="28" y="924"/>
                      <a:pt x="0" y="960"/>
                      <a:pt x="0" y="988"/>
                    </a:cubicBezTo>
                    <a:cubicBezTo>
                      <a:pt x="20" y="1008"/>
                      <a:pt x="44" y="1028"/>
                      <a:pt x="66" y="1028"/>
                    </a:cubicBezTo>
                    <a:cubicBezTo>
                      <a:pt x="75" y="1028"/>
                      <a:pt x="84" y="1025"/>
                      <a:pt x="92" y="1016"/>
                    </a:cubicBezTo>
                    <a:cubicBezTo>
                      <a:pt x="120" y="1016"/>
                      <a:pt x="120" y="1016"/>
                      <a:pt x="120" y="1045"/>
                    </a:cubicBezTo>
                    <a:cubicBezTo>
                      <a:pt x="149" y="1045"/>
                      <a:pt x="177" y="1073"/>
                      <a:pt x="177" y="1101"/>
                    </a:cubicBezTo>
                    <a:cubicBezTo>
                      <a:pt x="205" y="1137"/>
                      <a:pt x="177" y="1193"/>
                      <a:pt x="177" y="1250"/>
                    </a:cubicBezTo>
                    <a:lnTo>
                      <a:pt x="177" y="1278"/>
                    </a:lnTo>
                    <a:cubicBezTo>
                      <a:pt x="149" y="1455"/>
                      <a:pt x="177" y="1604"/>
                      <a:pt x="269" y="1724"/>
                    </a:cubicBezTo>
                    <a:cubicBezTo>
                      <a:pt x="325" y="1809"/>
                      <a:pt x="446" y="1901"/>
                      <a:pt x="559" y="1901"/>
                    </a:cubicBezTo>
                    <a:cubicBezTo>
                      <a:pt x="594" y="1901"/>
                      <a:pt x="651" y="1872"/>
                      <a:pt x="707" y="1844"/>
                    </a:cubicBezTo>
                    <a:cubicBezTo>
                      <a:pt x="736" y="1809"/>
                      <a:pt x="736" y="1780"/>
                      <a:pt x="707" y="1752"/>
                    </a:cubicBezTo>
                    <a:cubicBezTo>
                      <a:pt x="707" y="1738"/>
                      <a:pt x="693" y="1731"/>
                      <a:pt x="676" y="1731"/>
                    </a:cubicBezTo>
                    <a:cubicBezTo>
                      <a:pt x="658" y="1731"/>
                      <a:pt x="637" y="1738"/>
                      <a:pt x="623" y="1752"/>
                    </a:cubicBezTo>
                    <a:cubicBezTo>
                      <a:pt x="597" y="1768"/>
                      <a:pt x="570" y="1775"/>
                      <a:pt x="542" y="1775"/>
                    </a:cubicBezTo>
                    <a:cubicBezTo>
                      <a:pt x="471" y="1775"/>
                      <a:pt x="400" y="1728"/>
                      <a:pt x="354" y="1667"/>
                    </a:cubicBezTo>
                    <a:cubicBezTo>
                      <a:pt x="297" y="1575"/>
                      <a:pt x="269" y="1455"/>
                      <a:pt x="297" y="1313"/>
                    </a:cubicBezTo>
                    <a:lnTo>
                      <a:pt x="297" y="1278"/>
                    </a:lnTo>
                    <a:cubicBezTo>
                      <a:pt x="297" y="1193"/>
                      <a:pt x="325" y="1137"/>
                      <a:pt x="297" y="1045"/>
                    </a:cubicBezTo>
                    <a:cubicBezTo>
                      <a:pt x="269" y="1016"/>
                      <a:pt x="241" y="988"/>
                      <a:pt x="205" y="960"/>
                    </a:cubicBezTo>
                    <a:cubicBezTo>
                      <a:pt x="269" y="868"/>
                      <a:pt x="297" y="783"/>
                      <a:pt x="297" y="663"/>
                    </a:cubicBezTo>
                    <a:cubicBezTo>
                      <a:pt x="297" y="606"/>
                      <a:pt x="297" y="542"/>
                      <a:pt x="269" y="514"/>
                    </a:cubicBezTo>
                    <a:cubicBezTo>
                      <a:pt x="269" y="429"/>
                      <a:pt x="241" y="366"/>
                      <a:pt x="269" y="309"/>
                    </a:cubicBezTo>
                    <a:cubicBezTo>
                      <a:pt x="269" y="252"/>
                      <a:pt x="297" y="160"/>
                      <a:pt x="354" y="132"/>
                    </a:cubicBezTo>
                    <a:cubicBezTo>
                      <a:pt x="373" y="132"/>
                      <a:pt x="395" y="120"/>
                      <a:pt x="416" y="120"/>
                    </a:cubicBezTo>
                    <a:cubicBezTo>
                      <a:pt x="426" y="120"/>
                      <a:pt x="436" y="123"/>
                      <a:pt x="446" y="132"/>
                    </a:cubicBezTo>
                    <a:cubicBezTo>
                      <a:pt x="474" y="132"/>
                      <a:pt x="502" y="104"/>
                      <a:pt x="502" y="75"/>
                    </a:cubicBezTo>
                    <a:cubicBezTo>
                      <a:pt x="502" y="40"/>
                      <a:pt x="502" y="12"/>
                      <a:pt x="474" y="12"/>
                    </a:cubicBezTo>
                    <a:cubicBezTo>
                      <a:pt x="457" y="4"/>
                      <a:pt x="438" y="0"/>
                      <a:pt x="417"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52"/>
              <p:cNvSpPr/>
              <p:nvPr/>
            </p:nvSpPr>
            <p:spPr>
              <a:xfrm>
                <a:off x="3600474" y="2028278"/>
                <a:ext cx="11978" cy="59854"/>
              </a:xfrm>
              <a:custGeom>
                <a:avLst/>
                <a:gdLst/>
                <a:ahLst/>
                <a:cxnLst/>
                <a:rect l="l" t="t" r="r" b="b"/>
                <a:pathLst>
                  <a:path w="354" h="1769" extrusionOk="0">
                    <a:moveTo>
                      <a:pt x="290" y="0"/>
                    </a:moveTo>
                    <a:cubicBezTo>
                      <a:pt x="262" y="0"/>
                      <a:pt x="234" y="35"/>
                      <a:pt x="234" y="64"/>
                    </a:cubicBezTo>
                    <a:cubicBezTo>
                      <a:pt x="0" y="594"/>
                      <a:pt x="0" y="1210"/>
                      <a:pt x="205" y="1740"/>
                    </a:cubicBezTo>
                    <a:cubicBezTo>
                      <a:pt x="234" y="1769"/>
                      <a:pt x="234" y="1769"/>
                      <a:pt x="262" y="1769"/>
                    </a:cubicBezTo>
                    <a:lnTo>
                      <a:pt x="290" y="1769"/>
                    </a:lnTo>
                    <a:cubicBezTo>
                      <a:pt x="319" y="1769"/>
                      <a:pt x="319" y="1712"/>
                      <a:pt x="319" y="1684"/>
                    </a:cubicBezTo>
                    <a:cubicBezTo>
                      <a:pt x="113" y="1182"/>
                      <a:pt x="113" y="594"/>
                      <a:pt x="319" y="92"/>
                    </a:cubicBezTo>
                    <a:cubicBezTo>
                      <a:pt x="354" y="64"/>
                      <a:pt x="319" y="35"/>
                      <a:pt x="290"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52"/>
              <p:cNvSpPr/>
              <p:nvPr/>
            </p:nvSpPr>
            <p:spPr>
              <a:xfrm>
                <a:off x="3583454" y="2027296"/>
                <a:ext cx="14887" cy="68990"/>
              </a:xfrm>
              <a:custGeom>
                <a:avLst/>
                <a:gdLst/>
                <a:ahLst/>
                <a:cxnLst/>
                <a:rect l="l" t="t" r="r" b="b"/>
                <a:pathLst>
                  <a:path w="440" h="2039" extrusionOk="0">
                    <a:moveTo>
                      <a:pt x="355" y="1"/>
                    </a:moveTo>
                    <a:cubicBezTo>
                      <a:pt x="326" y="1"/>
                      <a:pt x="291" y="1"/>
                      <a:pt x="291" y="29"/>
                    </a:cubicBezTo>
                    <a:cubicBezTo>
                      <a:pt x="1" y="652"/>
                      <a:pt x="29" y="1416"/>
                      <a:pt x="326" y="2010"/>
                    </a:cubicBezTo>
                    <a:cubicBezTo>
                      <a:pt x="355" y="2038"/>
                      <a:pt x="355" y="2038"/>
                      <a:pt x="383" y="2038"/>
                    </a:cubicBezTo>
                    <a:lnTo>
                      <a:pt x="411" y="2038"/>
                    </a:lnTo>
                    <a:cubicBezTo>
                      <a:pt x="440" y="2038"/>
                      <a:pt x="440" y="1975"/>
                      <a:pt x="440" y="1946"/>
                    </a:cubicBezTo>
                    <a:cubicBezTo>
                      <a:pt x="150" y="1387"/>
                      <a:pt x="114" y="680"/>
                      <a:pt x="383" y="93"/>
                    </a:cubicBezTo>
                    <a:cubicBezTo>
                      <a:pt x="411" y="64"/>
                      <a:pt x="383" y="29"/>
                      <a:pt x="3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2" name="Google Shape;1982;p52"/>
            <p:cNvGrpSpPr/>
            <p:nvPr/>
          </p:nvGrpSpPr>
          <p:grpSpPr>
            <a:xfrm>
              <a:off x="490876" y="1760660"/>
              <a:ext cx="598344" cy="498891"/>
              <a:chOff x="2715768" y="1997386"/>
              <a:chExt cx="269330" cy="224564"/>
            </a:xfrm>
          </p:grpSpPr>
          <p:sp>
            <p:nvSpPr>
              <p:cNvPr id="1983" name="Google Shape;1983;p52"/>
              <p:cNvSpPr/>
              <p:nvPr/>
            </p:nvSpPr>
            <p:spPr>
              <a:xfrm>
                <a:off x="2868233" y="1997386"/>
                <a:ext cx="116866" cy="116832"/>
              </a:xfrm>
              <a:custGeom>
                <a:avLst/>
                <a:gdLst/>
                <a:ahLst/>
                <a:cxnLst/>
                <a:rect l="l" t="t" r="r" b="b"/>
                <a:pathLst>
                  <a:path w="3454" h="3453" extrusionOk="0">
                    <a:moveTo>
                      <a:pt x="1729" y="947"/>
                    </a:moveTo>
                    <a:cubicBezTo>
                      <a:pt x="1938" y="947"/>
                      <a:pt x="2145" y="1036"/>
                      <a:pt x="2300" y="1210"/>
                    </a:cubicBezTo>
                    <a:cubicBezTo>
                      <a:pt x="2597" y="1536"/>
                      <a:pt x="2597" y="2038"/>
                      <a:pt x="2272" y="2328"/>
                    </a:cubicBezTo>
                    <a:cubicBezTo>
                      <a:pt x="2120" y="2466"/>
                      <a:pt x="1930" y="2534"/>
                      <a:pt x="1741" y="2534"/>
                    </a:cubicBezTo>
                    <a:cubicBezTo>
                      <a:pt x="1524" y="2534"/>
                      <a:pt x="1309" y="2445"/>
                      <a:pt x="1154" y="2271"/>
                    </a:cubicBezTo>
                    <a:cubicBezTo>
                      <a:pt x="857" y="1946"/>
                      <a:pt x="885" y="1444"/>
                      <a:pt x="1211" y="1154"/>
                    </a:cubicBezTo>
                    <a:cubicBezTo>
                      <a:pt x="1362" y="1015"/>
                      <a:pt x="1546" y="947"/>
                      <a:pt x="1729" y="947"/>
                    </a:cubicBezTo>
                    <a:close/>
                    <a:moveTo>
                      <a:pt x="1621" y="1"/>
                    </a:moveTo>
                    <a:cubicBezTo>
                      <a:pt x="1656" y="1"/>
                      <a:pt x="1656" y="29"/>
                      <a:pt x="1656" y="29"/>
                    </a:cubicBezTo>
                    <a:cubicBezTo>
                      <a:pt x="1684" y="177"/>
                      <a:pt x="1593" y="354"/>
                      <a:pt x="1444" y="383"/>
                    </a:cubicBezTo>
                    <a:cubicBezTo>
                      <a:pt x="1423" y="387"/>
                      <a:pt x="1402" y="389"/>
                      <a:pt x="1382" y="389"/>
                    </a:cubicBezTo>
                    <a:cubicBezTo>
                      <a:pt x="1235" y="389"/>
                      <a:pt x="1121" y="280"/>
                      <a:pt x="1090" y="149"/>
                    </a:cubicBezTo>
                    <a:lnTo>
                      <a:pt x="1090" y="121"/>
                    </a:lnTo>
                    <a:cubicBezTo>
                      <a:pt x="977" y="149"/>
                      <a:pt x="885" y="206"/>
                      <a:pt x="800" y="269"/>
                    </a:cubicBezTo>
                    <a:cubicBezTo>
                      <a:pt x="800" y="269"/>
                      <a:pt x="800" y="298"/>
                      <a:pt x="828" y="298"/>
                    </a:cubicBezTo>
                    <a:cubicBezTo>
                      <a:pt x="913" y="418"/>
                      <a:pt x="913" y="595"/>
                      <a:pt x="800" y="708"/>
                    </a:cubicBezTo>
                    <a:cubicBezTo>
                      <a:pt x="744" y="751"/>
                      <a:pt x="676" y="774"/>
                      <a:pt x="610" y="774"/>
                    </a:cubicBezTo>
                    <a:cubicBezTo>
                      <a:pt x="535" y="774"/>
                      <a:pt x="463" y="744"/>
                      <a:pt x="418" y="680"/>
                    </a:cubicBezTo>
                    <a:cubicBezTo>
                      <a:pt x="383" y="680"/>
                      <a:pt x="383" y="651"/>
                      <a:pt x="383" y="651"/>
                    </a:cubicBezTo>
                    <a:cubicBezTo>
                      <a:pt x="326" y="736"/>
                      <a:pt x="270" y="828"/>
                      <a:pt x="206" y="913"/>
                    </a:cubicBezTo>
                    <a:cubicBezTo>
                      <a:pt x="206" y="913"/>
                      <a:pt x="241" y="913"/>
                      <a:pt x="241" y="948"/>
                    </a:cubicBezTo>
                    <a:cubicBezTo>
                      <a:pt x="383" y="977"/>
                      <a:pt x="475" y="1154"/>
                      <a:pt x="418" y="1302"/>
                    </a:cubicBezTo>
                    <a:cubicBezTo>
                      <a:pt x="390" y="1415"/>
                      <a:pt x="272" y="1496"/>
                      <a:pt x="154" y="1496"/>
                    </a:cubicBezTo>
                    <a:cubicBezTo>
                      <a:pt x="124" y="1496"/>
                      <a:pt x="93" y="1491"/>
                      <a:pt x="64" y="1479"/>
                    </a:cubicBezTo>
                    <a:lnTo>
                      <a:pt x="29" y="1479"/>
                    </a:lnTo>
                    <a:cubicBezTo>
                      <a:pt x="29" y="1564"/>
                      <a:pt x="1" y="1684"/>
                      <a:pt x="29" y="1797"/>
                    </a:cubicBezTo>
                    <a:lnTo>
                      <a:pt x="64" y="1797"/>
                    </a:lnTo>
                    <a:cubicBezTo>
                      <a:pt x="89" y="1788"/>
                      <a:pt x="113" y="1783"/>
                      <a:pt x="138" y="1783"/>
                    </a:cubicBezTo>
                    <a:cubicBezTo>
                      <a:pt x="254" y="1783"/>
                      <a:pt x="359" y="1887"/>
                      <a:pt x="383" y="2010"/>
                    </a:cubicBezTo>
                    <a:cubicBezTo>
                      <a:pt x="418" y="2151"/>
                      <a:pt x="326" y="2300"/>
                      <a:pt x="178" y="2328"/>
                    </a:cubicBezTo>
                    <a:lnTo>
                      <a:pt x="149" y="2363"/>
                    </a:lnTo>
                    <a:cubicBezTo>
                      <a:pt x="178" y="2448"/>
                      <a:pt x="241" y="2569"/>
                      <a:pt x="298" y="2653"/>
                    </a:cubicBezTo>
                    <a:cubicBezTo>
                      <a:pt x="298" y="2653"/>
                      <a:pt x="298" y="2625"/>
                      <a:pt x="326" y="2625"/>
                    </a:cubicBezTo>
                    <a:cubicBezTo>
                      <a:pt x="378" y="2573"/>
                      <a:pt x="441" y="2550"/>
                      <a:pt x="502" y="2550"/>
                    </a:cubicBezTo>
                    <a:cubicBezTo>
                      <a:pt x="582" y="2550"/>
                      <a:pt x="660" y="2589"/>
                      <a:pt x="708" y="2653"/>
                    </a:cubicBezTo>
                    <a:cubicBezTo>
                      <a:pt x="828" y="2774"/>
                      <a:pt x="828" y="2951"/>
                      <a:pt x="708" y="3035"/>
                    </a:cubicBezTo>
                    <a:lnTo>
                      <a:pt x="680" y="3071"/>
                    </a:lnTo>
                    <a:cubicBezTo>
                      <a:pt x="772" y="3156"/>
                      <a:pt x="857" y="3212"/>
                      <a:pt x="949" y="3276"/>
                    </a:cubicBezTo>
                    <a:cubicBezTo>
                      <a:pt x="949" y="3248"/>
                      <a:pt x="949" y="3248"/>
                      <a:pt x="977" y="3212"/>
                    </a:cubicBezTo>
                    <a:cubicBezTo>
                      <a:pt x="1000" y="3100"/>
                      <a:pt x="1116" y="3018"/>
                      <a:pt x="1238" y="3018"/>
                    </a:cubicBezTo>
                    <a:cubicBezTo>
                      <a:pt x="1269" y="3018"/>
                      <a:pt x="1300" y="3024"/>
                      <a:pt x="1331" y="3035"/>
                    </a:cubicBezTo>
                    <a:cubicBezTo>
                      <a:pt x="1479" y="3099"/>
                      <a:pt x="1536" y="3248"/>
                      <a:pt x="1508" y="3389"/>
                    </a:cubicBezTo>
                    <a:cubicBezTo>
                      <a:pt x="1508" y="3425"/>
                      <a:pt x="1508" y="3425"/>
                      <a:pt x="1479" y="3453"/>
                    </a:cubicBezTo>
                    <a:lnTo>
                      <a:pt x="1833" y="3453"/>
                    </a:lnTo>
                    <a:cubicBezTo>
                      <a:pt x="1833" y="3453"/>
                      <a:pt x="1833" y="3425"/>
                      <a:pt x="1798" y="3425"/>
                    </a:cubicBezTo>
                    <a:cubicBezTo>
                      <a:pt x="1769" y="3276"/>
                      <a:pt x="1890" y="3127"/>
                      <a:pt x="2038" y="3071"/>
                    </a:cubicBezTo>
                    <a:cubicBezTo>
                      <a:pt x="2056" y="3067"/>
                      <a:pt x="2074" y="3065"/>
                      <a:pt x="2091" y="3065"/>
                    </a:cubicBezTo>
                    <a:cubicBezTo>
                      <a:pt x="2219" y="3065"/>
                      <a:pt x="2332" y="3173"/>
                      <a:pt x="2364" y="3304"/>
                    </a:cubicBezTo>
                    <a:lnTo>
                      <a:pt x="2364" y="3333"/>
                    </a:lnTo>
                    <a:cubicBezTo>
                      <a:pt x="2477" y="3304"/>
                      <a:pt x="2569" y="3248"/>
                      <a:pt x="2682" y="3184"/>
                    </a:cubicBezTo>
                    <a:cubicBezTo>
                      <a:pt x="2654" y="3184"/>
                      <a:pt x="2654" y="3184"/>
                      <a:pt x="2654" y="3156"/>
                    </a:cubicBezTo>
                    <a:cubicBezTo>
                      <a:pt x="2540" y="3035"/>
                      <a:pt x="2540" y="2859"/>
                      <a:pt x="2654" y="2774"/>
                    </a:cubicBezTo>
                    <a:cubicBezTo>
                      <a:pt x="2714" y="2714"/>
                      <a:pt x="2788" y="2683"/>
                      <a:pt x="2862" y="2683"/>
                    </a:cubicBezTo>
                    <a:cubicBezTo>
                      <a:pt x="2937" y="2683"/>
                      <a:pt x="3011" y="2714"/>
                      <a:pt x="3071" y="2774"/>
                    </a:cubicBezTo>
                    <a:cubicBezTo>
                      <a:pt x="3071" y="2802"/>
                      <a:pt x="3071" y="2802"/>
                      <a:pt x="3099" y="2830"/>
                    </a:cubicBezTo>
                    <a:cubicBezTo>
                      <a:pt x="3156" y="2717"/>
                      <a:pt x="3213" y="2625"/>
                      <a:pt x="3276" y="2540"/>
                    </a:cubicBezTo>
                    <a:cubicBezTo>
                      <a:pt x="3248" y="2540"/>
                      <a:pt x="3248" y="2540"/>
                      <a:pt x="3213" y="2505"/>
                    </a:cubicBezTo>
                    <a:cubicBezTo>
                      <a:pt x="3071" y="2477"/>
                      <a:pt x="2979" y="2300"/>
                      <a:pt x="3036" y="2151"/>
                    </a:cubicBezTo>
                    <a:cubicBezTo>
                      <a:pt x="3086" y="2039"/>
                      <a:pt x="3191" y="1957"/>
                      <a:pt x="3303" y="1957"/>
                    </a:cubicBezTo>
                    <a:cubicBezTo>
                      <a:pt x="3331" y="1957"/>
                      <a:pt x="3360" y="1963"/>
                      <a:pt x="3389" y="1974"/>
                    </a:cubicBezTo>
                    <a:cubicBezTo>
                      <a:pt x="3425" y="1974"/>
                      <a:pt x="3425" y="1974"/>
                      <a:pt x="3453" y="2010"/>
                    </a:cubicBezTo>
                    <a:lnTo>
                      <a:pt x="3453" y="1656"/>
                    </a:lnTo>
                    <a:cubicBezTo>
                      <a:pt x="3453" y="1656"/>
                      <a:pt x="3425" y="1656"/>
                      <a:pt x="3425" y="1684"/>
                    </a:cubicBezTo>
                    <a:cubicBezTo>
                      <a:pt x="3407" y="1687"/>
                      <a:pt x="3390" y="1688"/>
                      <a:pt x="3373" y="1688"/>
                    </a:cubicBezTo>
                    <a:cubicBezTo>
                      <a:pt x="3220" y="1688"/>
                      <a:pt x="3097" y="1578"/>
                      <a:pt x="3071" y="1444"/>
                    </a:cubicBezTo>
                    <a:cubicBezTo>
                      <a:pt x="3036" y="1302"/>
                      <a:pt x="3128" y="1154"/>
                      <a:pt x="3276" y="1125"/>
                    </a:cubicBezTo>
                    <a:cubicBezTo>
                      <a:pt x="3305" y="1090"/>
                      <a:pt x="3305" y="1090"/>
                      <a:pt x="3333" y="1090"/>
                    </a:cubicBezTo>
                    <a:cubicBezTo>
                      <a:pt x="3276" y="1005"/>
                      <a:pt x="3248" y="885"/>
                      <a:pt x="3156" y="800"/>
                    </a:cubicBezTo>
                    <a:lnTo>
                      <a:pt x="3156" y="828"/>
                    </a:lnTo>
                    <a:cubicBezTo>
                      <a:pt x="3104" y="880"/>
                      <a:pt x="3041" y="903"/>
                      <a:pt x="2978" y="903"/>
                    </a:cubicBezTo>
                    <a:cubicBezTo>
                      <a:pt x="2894" y="903"/>
                      <a:pt x="2810" y="864"/>
                      <a:pt x="2746" y="800"/>
                    </a:cubicBezTo>
                    <a:cubicBezTo>
                      <a:pt x="2625" y="680"/>
                      <a:pt x="2654" y="503"/>
                      <a:pt x="2774" y="418"/>
                    </a:cubicBezTo>
                    <a:cubicBezTo>
                      <a:pt x="2774" y="383"/>
                      <a:pt x="2774" y="383"/>
                      <a:pt x="2802" y="383"/>
                    </a:cubicBezTo>
                    <a:cubicBezTo>
                      <a:pt x="2717" y="326"/>
                      <a:pt x="2597" y="241"/>
                      <a:pt x="2505" y="206"/>
                    </a:cubicBezTo>
                    <a:lnTo>
                      <a:pt x="2505" y="241"/>
                    </a:lnTo>
                    <a:cubicBezTo>
                      <a:pt x="2460" y="354"/>
                      <a:pt x="2357" y="435"/>
                      <a:pt x="2242" y="435"/>
                    </a:cubicBezTo>
                    <a:cubicBezTo>
                      <a:pt x="2212" y="435"/>
                      <a:pt x="2182" y="429"/>
                      <a:pt x="2151" y="418"/>
                    </a:cubicBezTo>
                    <a:cubicBezTo>
                      <a:pt x="2010" y="354"/>
                      <a:pt x="1918" y="206"/>
                      <a:pt x="1946" y="64"/>
                    </a:cubicBezTo>
                    <a:cubicBezTo>
                      <a:pt x="1946" y="29"/>
                      <a:pt x="1975" y="29"/>
                      <a:pt x="1975" y="29"/>
                    </a:cubicBezTo>
                    <a:cubicBezTo>
                      <a:pt x="1861" y="1"/>
                      <a:pt x="1741" y="1"/>
                      <a:pt x="1621"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52"/>
              <p:cNvSpPr/>
              <p:nvPr/>
            </p:nvSpPr>
            <p:spPr>
              <a:xfrm>
                <a:off x="2888365" y="2020360"/>
                <a:ext cx="77821" cy="70884"/>
              </a:xfrm>
              <a:custGeom>
                <a:avLst/>
                <a:gdLst/>
                <a:ahLst/>
                <a:cxnLst/>
                <a:rect l="l" t="t" r="r" b="b"/>
                <a:pathLst>
                  <a:path w="2300" h="2095" extrusionOk="0">
                    <a:moveTo>
                      <a:pt x="1118" y="57"/>
                    </a:moveTo>
                    <a:cubicBezTo>
                      <a:pt x="1415" y="57"/>
                      <a:pt x="1677" y="178"/>
                      <a:pt x="1854" y="383"/>
                    </a:cubicBezTo>
                    <a:cubicBezTo>
                      <a:pt x="2236" y="800"/>
                      <a:pt x="2207" y="1416"/>
                      <a:pt x="1797" y="1798"/>
                    </a:cubicBezTo>
                    <a:cubicBezTo>
                      <a:pt x="1620" y="1946"/>
                      <a:pt x="1380" y="2038"/>
                      <a:pt x="1146" y="2038"/>
                    </a:cubicBezTo>
                    <a:cubicBezTo>
                      <a:pt x="884" y="2038"/>
                      <a:pt x="616" y="1918"/>
                      <a:pt x="410" y="1713"/>
                    </a:cubicBezTo>
                    <a:cubicBezTo>
                      <a:pt x="57" y="1295"/>
                      <a:pt x="85" y="680"/>
                      <a:pt x="467" y="326"/>
                    </a:cubicBezTo>
                    <a:cubicBezTo>
                      <a:pt x="644" y="149"/>
                      <a:pt x="884" y="57"/>
                      <a:pt x="1118" y="57"/>
                    </a:cubicBezTo>
                    <a:close/>
                    <a:moveTo>
                      <a:pt x="1118" y="1"/>
                    </a:moveTo>
                    <a:cubicBezTo>
                      <a:pt x="884" y="1"/>
                      <a:pt x="616" y="93"/>
                      <a:pt x="439" y="269"/>
                    </a:cubicBezTo>
                    <a:cubicBezTo>
                      <a:pt x="0" y="652"/>
                      <a:pt x="0" y="1331"/>
                      <a:pt x="382" y="1741"/>
                    </a:cubicBezTo>
                    <a:cubicBezTo>
                      <a:pt x="587" y="1974"/>
                      <a:pt x="849" y="2095"/>
                      <a:pt x="1146" y="2095"/>
                    </a:cubicBezTo>
                    <a:cubicBezTo>
                      <a:pt x="1415" y="2095"/>
                      <a:pt x="1648" y="2003"/>
                      <a:pt x="1854" y="1826"/>
                    </a:cubicBezTo>
                    <a:cubicBezTo>
                      <a:pt x="2264" y="1444"/>
                      <a:pt x="2299" y="800"/>
                      <a:pt x="1910" y="354"/>
                    </a:cubicBezTo>
                    <a:cubicBezTo>
                      <a:pt x="1705" y="149"/>
                      <a:pt x="1415" y="1"/>
                      <a:pt x="111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52"/>
              <p:cNvSpPr/>
              <p:nvPr/>
            </p:nvSpPr>
            <p:spPr>
              <a:xfrm>
                <a:off x="2715768" y="2042387"/>
                <a:ext cx="179562" cy="179562"/>
              </a:xfrm>
              <a:custGeom>
                <a:avLst/>
                <a:gdLst/>
                <a:ahLst/>
                <a:cxnLst/>
                <a:rect l="l" t="t" r="r" b="b"/>
                <a:pathLst>
                  <a:path w="5307" h="5307" extrusionOk="0">
                    <a:moveTo>
                      <a:pt x="2625" y="861"/>
                    </a:moveTo>
                    <a:cubicBezTo>
                      <a:pt x="3132" y="861"/>
                      <a:pt x="3636" y="1078"/>
                      <a:pt x="3976" y="1500"/>
                    </a:cubicBezTo>
                    <a:cubicBezTo>
                      <a:pt x="4627" y="2271"/>
                      <a:pt x="4535" y="3389"/>
                      <a:pt x="3799" y="4040"/>
                    </a:cubicBezTo>
                    <a:cubicBezTo>
                      <a:pt x="3475" y="4312"/>
                      <a:pt x="3075" y="4447"/>
                      <a:pt x="2675" y="4447"/>
                    </a:cubicBezTo>
                    <a:cubicBezTo>
                      <a:pt x="2168" y="4447"/>
                      <a:pt x="1659" y="4230"/>
                      <a:pt x="1295" y="3799"/>
                    </a:cubicBezTo>
                    <a:cubicBezTo>
                      <a:pt x="644" y="3064"/>
                      <a:pt x="736" y="1918"/>
                      <a:pt x="1472" y="1295"/>
                    </a:cubicBezTo>
                    <a:cubicBezTo>
                      <a:pt x="1801" y="1004"/>
                      <a:pt x="2214" y="861"/>
                      <a:pt x="2625" y="861"/>
                    </a:cubicBezTo>
                    <a:close/>
                    <a:moveTo>
                      <a:pt x="2590" y="1"/>
                    </a:moveTo>
                    <a:lnTo>
                      <a:pt x="2590" y="29"/>
                    </a:lnTo>
                    <a:cubicBezTo>
                      <a:pt x="2653" y="262"/>
                      <a:pt x="2476" y="503"/>
                      <a:pt x="2236" y="559"/>
                    </a:cubicBezTo>
                    <a:cubicBezTo>
                      <a:pt x="2217" y="562"/>
                      <a:pt x="2198" y="563"/>
                      <a:pt x="2179" y="563"/>
                    </a:cubicBezTo>
                    <a:cubicBezTo>
                      <a:pt x="1966" y="563"/>
                      <a:pt x="1767" y="420"/>
                      <a:pt x="1741" y="206"/>
                    </a:cubicBezTo>
                    <a:lnTo>
                      <a:pt x="1741" y="149"/>
                    </a:lnTo>
                    <a:cubicBezTo>
                      <a:pt x="1564" y="206"/>
                      <a:pt x="1415" y="262"/>
                      <a:pt x="1267" y="354"/>
                    </a:cubicBezTo>
                    <a:cubicBezTo>
                      <a:pt x="1267" y="383"/>
                      <a:pt x="1295" y="383"/>
                      <a:pt x="1295" y="383"/>
                    </a:cubicBezTo>
                    <a:cubicBezTo>
                      <a:pt x="1472" y="588"/>
                      <a:pt x="1444" y="856"/>
                      <a:pt x="1267" y="998"/>
                    </a:cubicBezTo>
                    <a:cubicBezTo>
                      <a:pt x="1188" y="1077"/>
                      <a:pt x="1086" y="1115"/>
                      <a:pt x="983" y="1115"/>
                    </a:cubicBezTo>
                    <a:cubicBezTo>
                      <a:pt x="855" y="1115"/>
                      <a:pt x="727" y="1055"/>
                      <a:pt x="644" y="941"/>
                    </a:cubicBezTo>
                    <a:cubicBezTo>
                      <a:pt x="616" y="941"/>
                      <a:pt x="616" y="941"/>
                      <a:pt x="616" y="913"/>
                    </a:cubicBezTo>
                    <a:cubicBezTo>
                      <a:pt x="503" y="1062"/>
                      <a:pt x="411" y="1175"/>
                      <a:pt x="326" y="1323"/>
                    </a:cubicBezTo>
                    <a:cubicBezTo>
                      <a:pt x="354" y="1323"/>
                      <a:pt x="354" y="1352"/>
                      <a:pt x="382" y="1352"/>
                    </a:cubicBezTo>
                    <a:cubicBezTo>
                      <a:pt x="588" y="1444"/>
                      <a:pt x="708" y="1677"/>
                      <a:pt x="644" y="1918"/>
                    </a:cubicBezTo>
                    <a:cubicBezTo>
                      <a:pt x="579" y="2098"/>
                      <a:pt x="425" y="2210"/>
                      <a:pt x="248" y="2210"/>
                    </a:cubicBezTo>
                    <a:cubicBezTo>
                      <a:pt x="195" y="2210"/>
                      <a:pt x="140" y="2200"/>
                      <a:pt x="85" y="2179"/>
                    </a:cubicBezTo>
                    <a:cubicBezTo>
                      <a:pt x="57" y="2179"/>
                      <a:pt x="57" y="2151"/>
                      <a:pt x="29" y="2151"/>
                    </a:cubicBezTo>
                    <a:cubicBezTo>
                      <a:pt x="0" y="2328"/>
                      <a:pt x="0" y="2505"/>
                      <a:pt x="0" y="2653"/>
                    </a:cubicBezTo>
                    <a:lnTo>
                      <a:pt x="57" y="2653"/>
                    </a:lnTo>
                    <a:cubicBezTo>
                      <a:pt x="77" y="2651"/>
                      <a:pt x="96" y="2650"/>
                      <a:pt x="116" y="2650"/>
                    </a:cubicBezTo>
                    <a:cubicBezTo>
                      <a:pt x="325" y="2650"/>
                      <a:pt x="508" y="2787"/>
                      <a:pt x="559" y="3007"/>
                    </a:cubicBezTo>
                    <a:cubicBezTo>
                      <a:pt x="588" y="3241"/>
                      <a:pt x="439" y="3474"/>
                      <a:pt x="206" y="3509"/>
                    </a:cubicBezTo>
                    <a:lnTo>
                      <a:pt x="149" y="3509"/>
                    </a:lnTo>
                    <a:cubicBezTo>
                      <a:pt x="206" y="3686"/>
                      <a:pt x="290" y="3828"/>
                      <a:pt x="382" y="4005"/>
                    </a:cubicBezTo>
                    <a:cubicBezTo>
                      <a:pt x="382" y="3976"/>
                      <a:pt x="411" y="3976"/>
                      <a:pt x="411" y="3948"/>
                    </a:cubicBezTo>
                    <a:cubicBezTo>
                      <a:pt x="488" y="3883"/>
                      <a:pt x="587" y="3852"/>
                      <a:pt x="688" y="3852"/>
                    </a:cubicBezTo>
                    <a:cubicBezTo>
                      <a:pt x="818" y="3852"/>
                      <a:pt x="949" y="3905"/>
                      <a:pt x="1033" y="4005"/>
                    </a:cubicBezTo>
                    <a:cubicBezTo>
                      <a:pt x="1175" y="4181"/>
                      <a:pt x="1175" y="4479"/>
                      <a:pt x="970" y="4627"/>
                    </a:cubicBezTo>
                    <a:lnTo>
                      <a:pt x="941" y="4655"/>
                    </a:lnTo>
                    <a:cubicBezTo>
                      <a:pt x="1062" y="4776"/>
                      <a:pt x="1210" y="4889"/>
                      <a:pt x="1352" y="4981"/>
                    </a:cubicBezTo>
                    <a:cubicBezTo>
                      <a:pt x="1352" y="4953"/>
                      <a:pt x="1387" y="4924"/>
                      <a:pt x="1387" y="4889"/>
                    </a:cubicBezTo>
                    <a:cubicBezTo>
                      <a:pt x="1431" y="4731"/>
                      <a:pt x="1597" y="4627"/>
                      <a:pt x="1781" y="4627"/>
                    </a:cubicBezTo>
                    <a:cubicBezTo>
                      <a:pt x="1835" y="4627"/>
                      <a:pt x="1891" y="4636"/>
                      <a:pt x="1946" y="4655"/>
                    </a:cubicBezTo>
                    <a:cubicBezTo>
                      <a:pt x="2151" y="4712"/>
                      <a:pt x="2271" y="4981"/>
                      <a:pt x="2208" y="5214"/>
                    </a:cubicBezTo>
                    <a:cubicBezTo>
                      <a:pt x="2208" y="5214"/>
                      <a:pt x="2179" y="5243"/>
                      <a:pt x="2179" y="5278"/>
                    </a:cubicBezTo>
                    <a:cubicBezTo>
                      <a:pt x="2356" y="5306"/>
                      <a:pt x="2533" y="5306"/>
                      <a:pt x="2710" y="5306"/>
                    </a:cubicBezTo>
                    <a:cubicBezTo>
                      <a:pt x="2682" y="5306"/>
                      <a:pt x="2682" y="5278"/>
                      <a:pt x="2682" y="5243"/>
                    </a:cubicBezTo>
                    <a:cubicBezTo>
                      <a:pt x="2625" y="5009"/>
                      <a:pt x="2802" y="4776"/>
                      <a:pt x="3035" y="4747"/>
                    </a:cubicBezTo>
                    <a:cubicBezTo>
                      <a:pt x="3058" y="4744"/>
                      <a:pt x="3081" y="4742"/>
                      <a:pt x="3104" y="4742"/>
                    </a:cubicBezTo>
                    <a:cubicBezTo>
                      <a:pt x="3314" y="4742"/>
                      <a:pt x="3512" y="4884"/>
                      <a:pt x="3538" y="5101"/>
                    </a:cubicBezTo>
                    <a:lnTo>
                      <a:pt x="3538" y="5158"/>
                    </a:lnTo>
                    <a:cubicBezTo>
                      <a:pt x="3714" y="5129"/>
                      <a:pt x="3863" y="5037"/>
                      <a:pt x="4005" y="4953"/>
                    </a:cubicBezTo>
                    <a:cubicBezTo>
                      <a:pt x="4005" y="4924"/>
                      <a:pt x="3976" y="4924"/>
                      <a:pt x="3976" y="4889"/>
                    </a:cubicBezTo>
                    <a:cubicBezTo>
                      <a:pt x="3799" y="4712"/>
                      <a:pt x="3828" y="4450"/>
                      <a:pt x="4005" y="4273"/>
                    </a:cubicBezTo>
                    <a:cubicBezTo>
                      <a:pt x="4081" y="4209"/>
                      <a:pt x="4181" y="4178"/>
                      <a:pt x="4282" y="4178"/>
                    </a:cubicBezTo>
                    <a:cubicBezTo>
                      <a:pt x="4412" y="4178"/>
                      <a:pt x="4543" y="4230"/>
                      <a:pt x="4627" y="4330"/>
                    </a:cubicBezTo>
                    <a:cubicBezTo>
                      <a:pt x="4655" y="4358"/>
                      <a:pt x="4655" y="4358"/>
                      <a:pt x="4684" y="4394"/>
                    </a:cubicBezTo>
                    <a:cubicBezTo>
                      <a:pt x="4776" y="4273"/>
                      <a:pt x="4889" y="4125"/>
                      <a:pt x="4981" y="3948"/>
                    </a:cubicBezTo>
                    <a:lnTo>
                      <a:pt x="4889" y="3948"/>
                    </a:lnTo>
                    <a:cubicBezTo>
                      <a:pt x="4684" y="3863"/>
                      <a:pt x="4570" y="3594"/>
                      <a:pt x="4627" y="3389"/>
                    </a:cubicBezTo>
                    <a:cubicBezTo>
                      <a:pt x="4693" y="3206"/>
                      <a:pt x="4855" y="3093"/>
                      <a:pt x="5034" y="3093"/>
                    </a:cubicBezTo>
                    <a:cubicBezTo>
                      <a:pt x="5084" y="3093"/>
                      <a:pt x="5135" y="3102"/>
                      <a:pt x="5186" y="3120"/>
                    </a:cubicBezTo>
                    <a:cubicBezTo>
                      <a:pt x="5214" y="3120"/>
                      <a:pt x="5243" y="3120"/>
                      <a:pt x="5243" y="3156"/>
                    </a:cubicBezTo>
                    <a:cubicBezTo>
                      <a:pt x="5278" y="2979"/>
                      <a:pt x="5306" y="2802"/>
                      <a:pt x="5306" y="2625"/>
                    </a:cubicBezTo>
                    <a:cubicBezTo>
                      <a:pt x="5278" y="2625"/>
                      <a:pt x="5243" y="2625"/>
                      <a:pt x="5214" y="2653"/>
                    </a:cubicBezTo>
                    <a:cubicBezTo>
                      <a:pt x="5195" y="2656"/>
                      <a:pt x="5177" y="2657"/>
                      <a:pt x="5158" y="2657"/>
                    </a:cubicBezTo>
                    <a:cubicBezTo>
                      <a:pt x="4948" y="2657"/>
                      <a:pt x="4770" y="2512"/>
                      <a:pt x="4712" y="2271"/>
                    </a:cubicBezTo>
                    <a:cubicBezTo>
                      <a:pt x="4684" y="2031"/>
                      <a:pt x="4832" y="1826"/>
                      <a:pt x="5066" y="1769"/>
                    </a:cubicBezTo>
                    <a:lnTo>
                      <a:pt x="5129" y="1769"/>
                    </a:lnTo>
                    <a:cubicBezTo>
                      <a:pt x="5066" y="1592"/>
                      <a:pt x="4981" y="1444"/>
                      <a:pt x="4889" y="1295"/>
                    </a:cubicBezTo>
                    <a:lnTo>
                      <a:pt x="4861" y="1323"/>
                    </a:lnTo>
                    <a:cubicBezTo>
                      <a:pt x="4779" y="1405"/>
                      <a:pt x="4674" y="1443"/>
                      <a:pt x="4569" y="1443"/>
                    </a:cubicBezTo>
                    <a:cubicBezTo>
                      <a:pt x="4447" y="1443"/>
                      <a:pt x="4325" y="1391"/>
                      <a:pt x="4245" y="1295"/>
                    </a:cubicBezTo>
                    <a:cubicBezTo>
                      <a:pt x="4096" y="1090"/>
                      <a:pt x="4096" y="821"/>
                      <a:pt x="4302" y="680"/>
                    </a:cubicBezTo>
                    <a:cubicBezTo>
                      <a:pt x="4302" y="644"/>
                      <a:pt x="4330" y="644"/>
                      <a:pt x="4330" y="616"/>
                    </a:cubicBezTo>
                    <a:cubicBezTo>
                      <a:pt x="4217" y="531"/>
                      <a:pt x="4068" y="411"/>
                      <a:pt x="3920" y="326"/>
                    </a:cubicBezTo>
                    <a:cubicBezTo>
                      <a:pt x="3891" y="354"/>
                      <a:pt x="3891" y="354"/>
                      <a:pt x="3891" y="383"/>
                    </a:cubicBezTo>
                    <a:cubicBezTo>
                      <a:pt x="3842" y="563"/>
                      <a:pt x="3675" y="675"/>
                      <a:pt x="3494" y="675"/>
                    </a:cubicBezTo>
                    <a:cubicBezTo>
                      <a:pt x="3441" y="675"/>
                      <a:pt x="3386" y="665"/>
                      <a:pt x="3332" y="644"/>
                    </a:cubicBezTo>
                    <a:cubicBezTo>
                      <a:pt x="3120" y="559"/>
                      <a:pt x="2979" y="326"/>
                      <a:pt x="3064" y="85"/>
                    </a:cubicBezTo>
                    <a:cubicBezTo>
                      <a:pt x="3064" y="57"/>
                      <a:pt x="3092" y="57"/>
                      <a:pt x="3092" y="29"/>
                    </a:cubicBezTo>
                    <a:cubicBezTo>
                      <a:pt x="2915" y="1"/>
                      <a:pt x="2738" y="1"/>
                      <a:pt x="2590"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52"/>
              <p:cNvSpPr/>
              <p:nvPr/>
            </p:nvSpPr>
            <p:spPr>
              <a:xfrm>
                <a:off x="2726765" y="2063061"/>
                <a:ext cx="156588" cy="138148"/>
              </a:xfrm>
              <a:custGeom>
                <a:avLst/>
                <a:gdLst/>
                <a:ahLst/>
                <a:cxnLst/>
                <a:rect l="l" t="t" r="r" b="b"/>
                <a:pathLst>
                  <a:path w="4628" h="4083" extrusionOk="0">
                    <a:moveTo>
                      <a:pt x="2326" y="675"/>
                    </a:moveTo>
                    <a:cubicBezTo>
                      <a:pt x="2813" y="675"/>
                      <a:pt x="3291" y="946"/>
                      <a:pt x="3538" y="1420"/>
                    </a:cubicBezTo>
                    <a:cubicBezTo>
                      <a:pt x="3856" y="2099"/>
                      <a:pt x="3623" y="2927"/>
                      <a:pt x="2944" y="3280"/>
                    </a:cubicBezTo>
                    <a:cubicBezTo>
                      <a:pt x="2749" y="3374"/>
                      <a:pt x="2545" y="3418"/>
                      <a:pt x="2345" y="3418"/>
                    </a:cubicBezTo>
                    <a:cubicBezTo>
                      <a:pt x="1847" y="3418"/>
                      <a:pt x="1371" y="3142"/>
                      <a:pt x="1119" y="2658"/>
                    </a:cubicBezTo>
                    <a:cubicBezTo>
                      <a:pt x="765" y="1979"/>
                      <a:pt x="1027" y="1158"/>
                      <a:pt x="1706" y="833"/>
                    </a:cubicBezTo>
                    <a:cubicBezTo>
                      <a:pt x="1902" y="726"/>
                      <a:pt x="2115" y="675"/>
                      <a:pt x="2326" y="675"/>
                    </a:cubicBezTo>
                    <a:close/>
                    <a:moveTo>
                      <a:pt x="2277" y="0"/>
                    </a:moveTo>
                    <a:cubicBezTo>
                      <a:pt x="1975" y="0"/>
                      <a:pt x="1669" y="68"/>
                      <a:pt x="1380" y="210"/>
                    </a:cubicBezTo>
                    <a:cubicBezTo>
                      <a:pt x="411" y="712"/>
                      <a:pt x="1" y="1950"/>
                      <a:pt x="531" y="2955"/>
                    </a:cubicBezTo>
                    <a:cubicBezTo>
                      <a:pt x="883" y="3668"/>
                      <a:pt x="1609" y="4082"/>
                      <a:pt x="2350" y="4082"/>
                    </a:cubicBezTo>
                    <a:cubicBezTo>
                      <a:pt x="2653" y="4082"/>
                      <a:pt x="2958" y="4013"/>
                      <a:pt x="3241" y="3868"/>
                    </a:cubicBezTo>
                    <a:cubicBezTo>
                      <a:pt x="4245" y="3365"/>
                      <a:pt x="4627" y="2127"/>
                      <a:pt x="4125" y="1130"/>
                    </a:cubicBezTo>
                    <a:cubicBezTo>
                      <a:pt x="3747" y="414"/>
                      <a:pt x="3025" y="0"/>
                      <a:pt x="2277" y="0"/>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52"/>
              <p:cNvSpPr/>
              <p:nvPr/>
            </p:nvSpPr>
            <p:spPr>
              <a:xfrm>
                <a:off x="2748555" y="2076121"/>
                <a:ext cx="113719" cy="111825"/>
              </a:xfrm>
              <a:custGeom>
                <a:avLst/>
                <a:gdLst/>
                <a:ahLst/>
                <a:cxnLst/>
                <a:rect l="l" t="t" r="r" b="b"/>
                <a:pathLst>
                  <a:path w="3361" h="3305" extrusionOk="0">
                    <a:moveTo>
                      <a:pt x="1656" y="65"/>
                    </a:moveTo>
                    <a:cubicBezTo>
                      <a:pt x="2243" y="65"/>
                      <a:pt x="2802" y="418"/>
                      <a:pt x="3071" y="949"/>
                    </a:cubicBezTo>
                    <a:cubicBezTo>
                      <a:pt x="3276" y="1331"/>
                      <a:pt x="3304" y="1770"/>
                      <a:pt x="3156" y="2159"/>
                    </a:cubicBezTo>
                    <a:cubicBezTo>
                      <a:pt x="3036" y="2569"/>
                      <a:pt x="2774" y="2894"/>
                      <a:pt x="2392" y="3071"/>
                    </a:cubicBezTo>
                    <a:cubicBezTo>
                      <a:pt x="2187" y="3184"/>
                      <a:pt x="1946" y="3248"/>
                      <a:pt x="1713" y="3248"/>
                    </a:cubicBezTo>
                    <a:cubicBezTo>
                      <a:pt x="1090" y="3248"/>
                      <a:pt x="559" y="2894"/>
                      <a:pt x="269" y="2364"/>
                    </a:cubicBezTo>
                    <a:cubicBezTo>
                      <a:pt x="93" y="1982"/>
                      <a:pt x="64" y="1536"/>
                      <a:pt x="177" y="1154"/>
                    </a:cubicBezTo>
                    <a:cubicBezTo>
                      <a:pt x="298" y="744"/>
                      <a:pt x="595" y="418"/>
                      <a:pt x="949" y="242"/>
                    </a:cubicBezTo>
                    <a:cubicBezTo>
                      <a:pt x="1182" y="121"/>
                      <a:pt x="1415" y="65"/>
                      <a:pt x="1656" y="65"/>
                    </a:cubicBezTo>
                    <a:close/>
                    <a:moveTo>
                      <a:pt x="1656" y="1"/>
                    </a:moveTo>
                    <a:cubicBezTo>
                      <a:pt x="1387" y="1"/>
                      <a:pt x="1154" y="65"/>
                      <a:pt x="913" y="178"/>
                    </a:cubicBezTo>
                    <a:cubicBezTo>
                      <a:pt x="531" y="390"/>
                      <a:pt x="269" y="708"/>
                      <a:pt x="121" y="1126"/>
                    </a:cubicBezTo>
                    <a:cubicBezTo>
                      <a:pt x="1" y="1536"/>
                      <a:pt x="29" y="2010"/>
                      <a:pt x="241" y="2392"/>
                    </a:cubicBezTo>
                    <a:cubicBezTo>
                      <a:pt x="503" y="2951"/>
                      <a:pt x="1062" y="3305"/>
                      <a:pt x="1713" y="3305"/>
                    </a:cubicBezTo>
                    <a:cubicBezTo>
                      <a:pt x="1946" y="3305"/>
                      <a:pt x="2187" y="3248"/>
                      <a:pt x="2420" y="3128"/>
                    </a:cubicBezTo>
                    <a:cubicBezTo>
                      <a:pt x="2802" y="2923"/>
                      <a:pt x="3099" y="2597"/>
                      <a:pt x="3212" y="2187"/>
                    </a:cubicBezTo>
                    <a:cubicBezTo>
                      <a:pt x="3361" y="1770"/>
                      <a:pt x="3333" y="1331"/>
                      <a:pt x="3127" y="921"/>
                    </a:cubicBezTo>
                    <a:cubicBezTo>
                      <a:pt x="2830" y="355"/>
                      <a:pt x="2271" y="1"/>
                      <a:pt x="165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52"/>
            <p:cNvGrpSpPr/>
            <p:nvPr/>
          </p:nvGrpSpPr>
          <p:grpSpPr>
            <a:xfrm>
              <a:off x="1651226" y="2613461"/>
              <a:ext cx="390430" cy="432449"/>
              <a:chOff x="3306034" y="1949508"/>
              <a:chExt cx="175743" cy="194657"/>
            </a:xfrm>
          </p:grpSpPr>
          <p:sp>
            <p:nvSpPr>
              <p:cNvPr id="1989" name="Google Shape;1989;p52"/>
              <p:cNvSpPr/>
              <p:nvPr/>
            </p:nvSpPr>
            <p:spPr>
              <a:xfrm>
                <a:off x="3335979" y="1979047"/>
                <a:ext cx="113719" cy="156961"/>
              </a:xfrm>
              <a:custGeom>
                <a:avLst/>
                <a:gdLst/>
                <a:ahLst/>
                <a:cxnLst/>
                <a:rect l="l" t="t" r="r" b="b"/>
                <a:pathLst>
                  <a:path w="3361" h="4639" extrusionOk="0">
                    <a:moveTo>
                      <a:pt x="1704" y="1"/>
                    </a:moveTo>
                    <a:cubicBezTo>
                      <a:pt x="1639" y="1"/>
                      <a:pt x="1573" y="4"/>
                      <a:pt x="1507" y="12"/>
                    </a:cubicBezTo>
                    <a:cubicBezTo>
                      <a:pt x="708" y="104"/>
                      <a:pt x="92" y="748"/>
                      <a:pt x="35" y="1575"/>
                    </a:cubicBezTo>
                    <a:cubicBezTo>
                      <a:pt x="0" y="2134"/>
                      <a:pt x="269" y="2608"/>
                      <a:pt x="651" y="2934"/>
                    </a:cubicBezTo>
                    <a:cubicBezTo>
                      <a:pt x="884" y="3139"/>
                      <a:pt x="1061" y="3436"/>
                      <a:pt x="1097" y="3754"/>
                    </a:cubicBezTo>
                    <a:lnTo>
                      <a:pt x="1181" y="4405"/>
                    </a:lnTo>
                    <a:cubicBezTo>
                      <a:pt x="1181" y="4525"/>
                      <a:pt x="1302" y="4639"/>
                      <a:pt x="1450" y="4639"/>
                    </a:cubicBezTo>
                    <a:lnTo>
                      <a:pt x="1981" y="4639"/>
                    </a:lnTo>
                    <a:cubicBezTo>
                      <a:pt x="2122" y="4639"/>
                      <a:pt x="2243" y="4525"/>
                      <a:pt x="2243" y="4377"/>
                    </a:cubicBezTo>
                    <a:lnTo>
                      <a:pt x="2335" y="3754"/>
                    </a:lnTo>
                    <a:cubicBezTo>
                      <a:pt x="2363" y="3436"/>
                      <a:pt x="2511" y="3139"/>
                      <a:pt x="2745" y="2934"/>
                    </a:cubicBezTo>
                    <a:cubicBezTo>
                      <a:pt x="3127" y="2637"/>
                      <a:pt x="3360" y="2163"/>
                      <a:pt x="3360" y="1667"/>
                    </a:cubicBezTo>
                    <a:cubicBezTo>
                      <a:pt x="3334" y="729"/>
                      <a:pt x="2617" y="1"/>
                      <a:pt x="1704"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52"/>
              <p:cNvSpPr/>
              <p:nvPr/>
            </p:nvSpPr>
            <p:spPr>
              <a:xfrm>
                <a:off x="3371879" y="2112055"/>
                <a:ext cx="44053" cy="32109"/>
              </a:xfrm>
              <a:custGeom>
                <a:avLst/>
                <a:gdLst/>
                <a:ahLst/>
                <a:cxnLst/>
                <a:rect l="l" t="t" r="r" b="b"/>
                <a:pathLst>
                  <a:path w="1302" h="949" extrusionOk="0">
                    <a:moveTo>
                      <a:pt x="0" y="0"/>
                    </a:moveTo>
                    <a:lnTo>
                      <a:pt x="0" y="297"/>
                    </a:lnTo>
                    <a:cubicBezTo>
                      <a:pt x="0" y="651"/>
                      <a:pt x="297" y="948"/>
                      <a:pt x="651" y="948"/>
                    </a:cubicBezTo>
                    <a:cubicBezTo>
                      <a:pt x="1005" y="920"/>
                      <a:pt x="1302" y="651"/>
                      <a:pt x="1302" y="269"/>
                    </a:cubicBezTo>
                    <a:lnTo>
                      <a:pt x="13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52"/>
              <p:cNvSpPr/>
              <p:nvPr/>
            </p:nvSpPr>
            <p:spPr>
              <a:xfrm>
                <a:off x="3363014" y="2022762"/>
                <a:ext cx="58907" cy="95279"/>
              </a:xfrm>
              <a:custGeom>
                <a:avLst/>
                <a:gdLst/>
                <a:ahLst/>
                <a:cxnLst/>
                <a:rect l="l" t="t" r="r" b="b"/>
                <a:pathLst>
                  <a:path w="1741" h="2816" extrusionOk="0">
                    <a:moveTo>
                      <a:pt x="1210" y="163"/>
                    </a:moveTo>
                    <a:cubicBezTo>
                      <a:pt x="1238" y="198"/>
                      <a:pt x="1267" y="255"/>
                      <a:pt x="1267" y="283"/>
                    </a:cubicBezTo>
                    <a:cubicBezTo>
                      <a:pt x="1295" y="375"/>
                      <a:pt x="1295" y="432"/>
                      <a:pt x="1295" y="489"/>
                    </a:cubicBezTo>
                    <a:cubicBezTo>
                      <a:pt x="1267" y="552"/>
                      <a:pt x="1238" y="581"/>
                      <a:pt x="1182" y="581"/>
                    </a:cubicBezTo>
                    <a:cubicBezTo>
                      <a:pt x="1118" y="581"/>
                      <a:pt x="1090" y="552"/>
                      <a:pt x="1090" y="489"/>
                    </a:cubicBezTo>
                    <a:cubicBezTo>
                      <a:pt x="1062" y="460"/>
                      <a:pt x="1062" y="404"/>
                      <a:pt x="1090" y="340"/>
                    </a:cubicBezTo>
                    <a:cubicBezTo>
                      <a:pt x="1118" y="283"/>
                      <a:pt x="1147" y="227"/>
                      <a:pt x="1210" y="163"/>
                    </a:cubicBezTo>
                    <a:close/>
                    <a:moveTo>
                      <a:pt x="616" y="227"/>
                    </a:moveTo>
                    <a:cubicBezTo>
                      <a:pt x="680" y="255"/>
                      <a:pt x="708" y="340"/>
                      <a:pt x="736" y="404"/>
                    </a:cubicBezTo>
                    <a:cubicBezTo>
                      <a:pt x="736" y="489"/>
                      <a:pt x="736" y="552"/>
                      <a:pt x="680" y="609"/>
                    </a:cubicBezTo>
                    <a:cubicBezTo>
                      <a:pt x="663" y="642"/>
                      <a:pt x="625" y="656"/>
                      <a:pt x="584" y="656"/>
                    </a:cubicBezTo>
                    <a:cubicBezTo>
                      <a:pt x="556" y="656"/>
                      <a:pt x="526" y="649"/>
                      <a:pt x="503" y="637"/>
                    </a:cubicBezTo>
                    <a:cubicBezTo>
                      <a:pt x="474" y="609"/>
                      <a:pt x="474" y="581"/>
                      <a:pt x="439" y="517"/>
                    </a:cubicBezTo>
                    <a:cubicBezTo>
                      <a:pt x="439" y="432"/>
                      <a:pt x="503" y="283"/>
                      <a:pt x="616" y="227"/>
                    </a:cubicBezTo>
                    <a:close/>
                    <a:moveTo>
                      <a:pt x="995" y="0"/>
                    </a:moveTo>
                    <a:cubicBezTo>
                      <a:pt x="861" y="0"/>
                      <a:pt x="730" y="70"/>
                      <a:pt x="616" y="135"/>
                    </a:cubicBezTo>
                    <a:cubicBezTo>
                      <a:pt x="559" y="107"/>
                      <a:pt x="531" y="107"/>
                      <a:pt x="474" y="78"/>
                    </a:cubicBezTo>
                    <a:cubicBezTo>
                      <a:pt x="326" y="78"/>
                      <a:pt x="206" y="107"/>
                      <a:pt x="149" y="163"/>
                    </a:cubicBezTo>
                    <a:cubicBezTo>
                      <a:pt x="0" y="340"/>
                      <a:pt x="121" y="729"/>
                      <a:pt x="206" y="991"/>
                    </a:cubicBezTo>
                    <a:cubicBezTo>
                      <a:pt x="234" y="1047"/>
                      <a:pt x="262" y="1111"/>
                      <a:pt x="262" y="1168"/>
                    </a:cubicBezTo>
                    <a:cubicBezTo>
                      <a:pt x="382" y="1642"/>
                      <a:pt x="503" y="2109"/>
                      <a:pt x="588" y="2583"/>
                    </a:cubicBezTo>
                    <a:lnTo>
                      <a:pt x="616" y="2788"/>
                    </a:lnTo>
                    <a:cubicBezTo>
                      <a:pt x="651" y="2788"/>
                      <a:pt x="651" y="2816"/>
                      <a:pt x="651" y="2816"/>
                    </a:cubicBezTo>
                    <a:lnTo>
                      <a:pt x="680" y="2816"/>
                    </a:lnTo>
                    <a:cubicBezTo>
                      <a:pt x="680" y="2788"/>
                      <a:pt x="708" y="2788"/>
                      <a:pt x="680" y="2759"/>
                    </a:cubicBezTo>
                    <a:lnTo>
                      <a:pt x="651" y="2583"/>
                    </a:lnTo>
                    <a:cubicBezTo>
                      <a:pt x="559" y="2109"/>
                      <a:pt x="439" y="1613"/>
                      <a:pt x="326" y="1139"/>
                    </a:cubicBezTo>
                    <a:cubicBezTo>
                      <a:pt x="326" y="1111"/>
                      <a:pt x="298" y="1047"/>
                      <a:pt x="262" y="963"/>
                    </a:cubicBezTo>
                    <a:cubicBezTo>
                      <a:pt x="177" y="729"/>
                      <a:pt x="57" y="340"/>
                      <a:pt x="177" y="198"/>
                    </a:cubicBezTo>
                    <a:cubicBezTo>
                      <a:pt x="234" y="135"/>
                      <a:pt x="326" y="135"/>
                      <a:pt x="474" y="135"/>
                    </a:cubicBezTo>
                    <a:cubicBezTo>
                      <a:pt x="503" y="163"/>
                      <a:pt x="531" y="163"/>
                      <a:pt x="559" y="198"/>
                    </a:cubicBezTo>
                    <a:cubicBezTo>
                      <a:pt x="439" y="283"/>
                      <a:pt x="382" y="404"/>
                      <a:pt x="382" y="552"/>
                    </a:cubicBezTo>
                    <a:cubicBezTo>
                      <a:pt x="411" y="609"/>
                      <a:pt x="439" y="665"/>
                      <a:pt x="474" y="694"/>
                    </a:cubicBezTo>
                    <a:cubicBezTo>
                      <a:pt x="507" y="707"/>
                      <a:pt x="545" y="716"/>
                      <a:pt x="582" y="716"/>
                    </a:cubicBezTo>
                    <a:cubicBezTo>
                      <a:pt x="642" y="716"/>
                      <a:pt x="701" y="694"/>
                      <a:pt x="736" y="637"/>
                    </a:cubicBezTo>
                    <a:cubicBezTo>
                      <a:pt x="793" y="581"/>
                      <a:pt x="793" y="489"/>
                      <a:pt x="793" y="404"/>
                    </a:cubicBezTo>
                    <a:cubicBezTo>
                      <a:pt x="765" y="312"/>
                      <a:pt x="736" y="255"/>
                      <a:pt x="651" y="198"/>
                    </a:cubicBezTo>
                    <a:cubicBezTo>
                      <a:pt x="761" y="127"/>
                      <a:pt x="875" y="60"/>
                      <a:pt x="990" y="60"/>
                    </a:cubicBezTo>
                    <a:cubicBezTo>
                      <a:pt x="1023" y="60"/>
                      <a:pt x="1057" y="66"/>
                      <a:pt x="1090" y="78"/>
                    </a:cubicBezTo>
                    <a:cubicBezTo>
                      <a:pt x="1118" y="78"/>
                      <a:pt x="1147" y="107"/>
                      <a:pt x="1147" y="135"/>
                    </a:cubicBezTo>
                    <a:cubicBezTo>
                      <a:pt x="1090" y="163"/>
                      <a:pt x="1062" y="255"/>
                      <a:pt x="1033" y="312"/>
                    </a:cubicBezTo>
                    <a:cubicBezTo>
                      <a:pt x="1005" y="404"/>
                      <a:pt x="1005" y="460"/>
                      <a:pt x="1033" y="517"/>
                    </a:cubicBezTo>
                    <a:cubicBezTo>
                      <a:pt x="1033" y="581"/>
                      <a:pt x="1090" y="637"/>
                      <a:pt x="1147" y="637"/>
                    </a:cubicBezTo>
                    <a:cubicBezTo>
                      <a:pt x="1159" y="641"/>
                      <a:pt x="1171" y="643"/>
                      <a:pt x="1183" y="643"/>
                    </a:cubicBezTo>
                    <a:cubicBezTo>
                      <a:pt x="1260" y="643"/>
                      <a:pt x="1328" y="568"/>
                      <a:pt x="1359" y="489"/>
                    </a:cubicBezTo>
                    <a:cubicBezTo>
                      <a:pt x="1387" y="432"/>
                      <a:pt x="1359" y="375"/>
                      <a:pt x="1323" y="283"/>
                    </a:cubicBezTo>
                    <a:cubicBezTo>
                      <a:pt x="1295" y="227"/>
                      <a:pt x="1267" y="163"/>
                      <a:pt x="1238" y="135"/>
                    </a:cubicBezTo>
                    <a:cubicBezTo>
                      <a:pt x="1267" y="107"/>
                      <a:pt x="1295" y="78"/>
                      <a:pt x="1323" y="78"/>
                    </a:cubicBezTo>
                    <a:cubicBezTo>
                      <a:pt x="1351" y="72"/>
                      <a:pt x="1381" y="68"/>
                      <a:pt x="1410" y="68"/>
                    </a:cubicBezTo>
                    <a:cubicBezTo>
                      <a:pt x="1506" y="68"/>
                      <a:pt x="1599" y="106"/>
                      <a:pt x="1621" y="198"/>
                    </a:cubicBezTo>
                    <a:cubicBezTo>
                      <a:pt x="1677" y="255"/>
                      <a:pt x="1649" y="340"/>
                      <a:pt x="1649" y="432"/>
                    </a:cubicBezTo>
                    <a:cubicBezTo>
                      <a:pt x="1621" y="665"/>
                      <a:pt x="1564" y="906"/>
                      <a:pt x="1500" y="1111"/>
                    </a:cubicBezTo>
                    <a:cubicBezTo>
                      <a:pt x="1472" y="1288"/>
                      <a:pt x="1415" y="1465"/>
                      <a:pt x="1387" y="1613"/>
                    </a:cubicBezTo>
                    <a:lnTo>
                      <a:pt x="1182" y="2731"/>
                    </a:lnTo>
                    <a:cubicBezTo>
                      <a:pt x="1182" y="2759"/>
                      <a:pt x="1210" y="2759"/>
                      <a:pt x="1210" y="2759"/>
                    </a:cubicBezTo>
                    <a:lnTo>
                      <a:pt x="1238" y="2759"/>
                    </a:lnTo>
                    <a:lnTo>
                      <a:pt x="1444" y="1642"/>
                    </a:lnTo>
                    <a:cubicBezTo>
                      <a:pt x="1472" y="1465"/>
                      <a:pt x="1536" y="1288"/>
                      <a:pt x="1564" y="1139"/>
                    </a:cubicBezTo>
                    <a:cubicBezTo>
                      <a:pt x="1621" y="906"/>
                      <a:pt x="1677" y="665"/>
                      <a:pt x="1712" y="432"/>
                    </a:cubicBezTo>
                    <a:cubicBezTo>
                      <a:pt x="1712" y="340"/>
                      <a:pt x="1741" y="255"/>
                      <a:pt x="1677" y="163"/>
                    </a:cubicBezTo>
                    <a:cubicBezTo>
                      <a:pt x="1631" y="71"/>
                      <a:pt x="1506" y="12"/>
                      <a:pt x="1396" y="12"/>
                    </a:cubicBezTo>
                    <a:cubicBezTo>
                      <a:pt x="1370" y="12"/>
                      <a:pt x="1346" y="15"/>
                      <a:pt x="1323" y="22"/>
                    </a:cubicBezTo>
                    <a:cubicBezTo>
                      <a:pt x="1267" y="50"/>
                      <a:pt x="1238" y="50"/>
                      <a:pt x="1210" y="78"/>
                    </a:cubicBezTo>
                    <a:cubicBezTo>
                      <a:pt x="1182" y="50"/>
                      <a:pt x="1147" y="50"/>
                      <a:pt x="1118" y="22"/>
                    </a:cubicBezTo>
                    <a:cubicBezTo>
                      <a:pt x="1077" y="7"/>
                      <a:pt x="1036" y="0"/>
                      <a:pt x="9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52"/>
              <p:cNvSpPr/>
              <p:nvPr/>
            </p:nvSpPr>
            <p:spPr>
              <a:xfrm>
                <a:off x="3306034" y="2019413"/>
                <a:ext cx="19184" cy="5041"/>
              </a:xfrm>
              <a:custGeom>
                <a:avLst/>
                <a:gdLst/>
                <a:ahLst/>
                <a:cxnLst/>
                <a:rect l="l" t="t" r="r" b="b"/>
                <a:pathLst>
                  <a:path w="567" h="149" extrusionOk="0">
                    <a:moveTo>
                      <a:pt x="36" y="0"/>
                    </a:moveTo>
                    <a:lnTo>
                      <a:pt x="1" y="29"/>
                    </a:lnTo>
                    <a:cubicBezTo>
                      <a:pt x="1" y="57"/>
                      <a:pt x="1" y="57"/>
                      <a:pt x="36" y="57"/>
                    </a:cubicBezTo>
                    <a:lnTo>
                      <a:pt x="531" y="149"/>
                    </a:lnTo>
                    <a:cubicBezTo>
                      <a:pt x="567" y="149"/>
                      <a:pt x="567" y="121"/>
                      <a:pt x="567" y="121"/>
                    </a:cubicBezTo>
                    <a:cubicBezTo>
                      <a:pt x="567" y="85"/>
                      <a:pt x="567" y="85"/>
                      <a:pt x="531" y="85"/>
                    </a:cubicBezTo>
                    <a:lnTo>
                      <a:pt x="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52"/>
              <p:cNvSpPr/>
              <p:nvPr/>
            </p:nvSpPr>
            <p:spPr>
              <a:xfrm>
                <a:off x="3321125" y="1977761"/>
                <a:ext cx="14887" cy="14617"/>
              </a:xfrm>
              <a:custGeom>
                <a:avLst/>
                <a:gdLst/>
                <a:ahLst/>
                <a:cxnLst/>
                <a:rect l="l" t="t" r="r" b="b"/>
                <a:pathLst>
                  <a:path w="440" h="432" extrusionOk="0">
                    <a:moveTo>
                      <a:pt x="29" y="0"/>
                    </a:moveTo>
                    <a:cubicBezTo>
                      <a:pt x="22" y="0"/>
                      <a:pt x="15" y="7"/>
                      <a:pt x="0" y="22"/>
                    </a:cubicBezTo>
                    <a:lnTo>
                      <a:pt x="0" y="50"/>
                    </a:lnTo>
                    <a:lnTo>
                      <a:pt x="411" y="404"/>
                    </a:lnTo>
                    <a:lnTo>
                      <a:pt x="411" y="432"/>
                    </a:lnTo>
                    <a:cubicBezTo>
                      <a:pt x="439" y="432"/>
                      <a:pt x="439" y="404"/>
                      <a:pt x="439" y="404"/>
                    </a:cubicBezTo>
                    <a:lnTo>
                      <a:pt x="439" y="375"/>
                    </a:lnTo>
                    <a:lnTo>
                      <a:pt x="57" y="22"/>
                    </a:lnTo>
                    <a:cubicBezTo>
                      <a:pt x="43" y="7"/>
                      <a:pt x="36" y="0"/>
                      <a:pt x="2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52"/>
              <p:cNvSpPr/>
              <p:nvPr/>
            </p:nvSpPr>
            <p:spPr>
              <a:xfrm>
                <a:off x="3374992" y="1950455"/>
                <a:ext cx="5041" cy="19184"/>
              </a:xfrm>
              <a:custGeom>
                <a:avLst/>
                <a:gdLst/>
                <a:ahLst/>
                <a:cxnLst/>
                <a:rect l="l" t="t" r="r" b="b"/>
                <a:pathLst>
                  <a:path w="149" h="567" extrusionOk="0">
                    <a:moveTo>
                      <a:pt x="28" y="1"/>
                    </a:moveTo>
                    <a:cubicBezTo>
                      <a:pt x="28" y="36"/>
                      <a:pt x="0" y="36"/>
                      <a:pt x="0" y="65"/>
                    </a:cubicBezTo>
                    <a:cubicBezTo>
                      <a:pt x="28" y="121"/>
                      <a:pt x="28" y="213"/>
                      <a:pt x="57" y="298"/>
                    </a:cubicBezTo>
                    <a:cubicBezTo>
                      <a:pt x="57" y="390"/>
                      <a:pt x="85" y="447"/>
                      <a:pt x="85" y="532"/>
                    </a:cubicBezTo>
                    <a:lnTo>
                      <a:pt x="120" y="567"/>
                    </a:lnTo>
                    <a:cubicBezTo>
                      <a:pt x="149" y="532"/>
                      <a:pt x="149" y="532"/>
                      <a:pt x="149" y="503"/>
                    </a:cubicBezTo>
                    <a:cubicBezTo>
                      <a:pt x="149" y="447"/>
                      <a:pt x="120" y="355"/>
                      <a:pt x="120" y="270"/>
                    </a:cubicBezTo>
                    <a:cubicBezTo>
                      <a:pt x="85" y="178"/>
                      <a:pt x="85" y="93"/>
                      <a:pt x="57" y="36"/>
                    </a:cubicBezTo>
                    <a:cubicBezTo>
                      <a:pt x="57" y="36"/>
                      <a:pt x="57" y="1"/>
                      <a:pt x="2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52"/>
              <p:cNvSpPr/>
              <p:nvPr/>
            </p:nvSpPr>
            <p:spPr>
              <a:xfrm>
                <a:off x="3409944" y="1949508"/>
                <a:ext cx="3857" cy="22060"/>
              </a:xfrm>
              <a:custGeom>
                <a:avLst/>
                <a:gdLst/>
                <a:ahLst/>
                <a:cxnLst/>
                <a:rect l="l" t="t" r="r" b="b"/>
                <a:pathLst>
                  <a:path w="114" h="652" extrusionOk="0">
                    <a:moveTo>
                      <a:pt x="85" y="1"/>
                    </a:moveTo>
                    <a:cubicBezTo>
                      <a:pt x="85" y="1"/>
                      <a:pt x="57" y="1"/>
                      <a:pt x="57" y="29"/>
                    </a:cubicBezTo>
                    <a:lnTo>
                      <a:pt x="0" y="623"/>
                    </a:lnTo>
                    <a:cubicBezTo>
                      <a:pt x="0" y="623"/>
                      <a:pt x="0" y="651"/>
                      <a:pt x="28" y="651"/>
                    </a:cubicBezTo>
                    <a:lnTo>
                      <a:pt x="57" y="623"/>
                    </a:lnTo>
                    <a:lnTo>
                      <a:pt x="113" y="29"/>
                    </a:lnTo>
                    <a:cubicBezTo>
                      <a:pt x="113" y="1"/>
                      <a:pt x="113" y="1"/>
                      <a:pt x="8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52"/>
              <p:cNvSpPr/>
              <p:nvPr/>
            </p:nvSpPr>
            <p:spPr>
              <a:xfrm>
                <a:off x="3447739" y="1987573"/>
                <a:ext cx="19895" cy="13906"/>
              </a:xfrm>
              <a:custGeom>
                <a:avLst/>
                <a:gdLst/>
                <a:ahLst/>
                <a:cxnLst/>
                <a:rect l="l" t="t" r="r" b="b"/>
                <a:pathLst>
                  <a:path w="588" h="411" extrusionOk="0">
                    <a:moveTo>
                      <a:pt x="531" y="0"/>
                    </a:moveTo>
                    <a:lnTo>
                      <a:pt x="29" y="354"/>
                    </a:lnTo>
                    <a:cubicBezTo>
                      <a:pt x="1" y="354"/>
                      <a:pt x="1" y="382"/>
                      <a:pt x="29" y="382"/>
                    </a:cubicBezTo>
                    <a:lnTo>
                      <a:pt x="29" y="411"/>
                    </a:lnTo>
                    <a:lnTo>
                      <a:pt x="57" y="411"/>
                    </a:lnTo>
                    <a:lnTo>
                      <a:pt x="560" y="57"/>
                    </a:lnTo>
                    <a:cubicBezTo>
                      <a:pt x="560" y="29"/>
                      <a:pt x="588" y="29"/>
                      <a:pt x="5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52"/>
              <p:cNvSpPr/>
              <p:nvPr/>
            </p:nvSpPr>
            <p:spPr>
              <a:xfrm>
                <a:off x="3461645" y="2026349"/>
                <a:ext cx="20132" cy="3147"/>
              </a:xfrm>
              <a:custGeom>
                <a:avLst/>
                <a:gdLst/>
                <a:ahLst/>
                <a:cxnLst/>
                <a:rect l="l" t="t" r="r" b="b"/>
                <a:pathLst>
                  <a:path w="595" h="93" extrusionOk="0">
                    <a:moveTo>
                      <a:pt x="35" y="1"/>
                    </a:moveTo>
                    <a:cubicBezTo>
                      <a:pt x="0" y="1"/>
                      <a:pt x="0" y="1"/>
                      <a:pt x="0" y="29"/>
                    </a:cubicBezTo>
                    <a:cubicBezTo>
                      <a:pt x="0" y="29"/>
                      <a:pt x="0" y="57"/>
                      <a:pt x="35" y="57"/>
                    </a:cubicBezTo>
                    <a:lnTo>
                      <a:pt x="566" y="92"/>
                    </a:lnTo>
                    <a:cubicBezTo>
                      <a:pt x="594" y="92"/>
                      <a:pt x="594" y="57"/>
                      <a:pt x="594" y="57"/>
                    </a:cubicBezTo>
                    <a:cubicBezTo>
                      <a:pt x="594" y="29"/>
                      <a:pt x="594" y="29"/>
                      <a:pt x="566" y="29"/>
                    </a:cubicBezTo>
                    <a:lnTo>
                      <a:pt x="3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52"/>
              <p:cNvSpPr/>
              <p:nvPr/>
            </p:nvSpPr>
            <p:spPr>
              <a:xfrm>
                <a:off x="3346028" y="1991397"/>
                <a:ext cx="36880" cy="56065"/>
              </a:xfrm>
              <a:custGeom>
                <a:avLst/>
                <a:gdLst/>
                <a:ahLst/>
                <a:cxnLst/>
                <a:rect l="l" t="t" r="r" b="b"/>
                <a:pathLst>
                  <a:path w="1090" h="1657" extrusionOk="0">
                    <a:moveTo>
                      <a:pt x="1033" y="1"/>
                    </a:moveTo>
                    <a:cubicBezTo>
                      <a:pt x="708" y="64"/>
                      <a:pt x="411" y="298"/>
                      <a:pt x="234" y="623"/>
                    </a:cubicBezTo>
                    <a:cubicBezTo>
                      <a:pt x="57" y="913"/>
                      <a:pt x="0" y="1302"/>
                      <a:pt x="120" y="1621"/>
                    </a:cubicBezTo>
                    <a:cubicBezTo>
                      <a:pt x="120" y="1621"/>
                      <a:pt x="120" y="1656"/>
                      <a:pt x="149" y="1656"/>
                    </a:cubicBezTo>
                    <a:cubicBezTo>
                      <a:pt x="149" y="1656"/>
                      <a:pt x="177" y="1621"/>
                      <a:pt x="149" y="1592"/>
                    </a:cubicBezTo>
                    <a:cubicBezTo>
                      <a:pt x="57" y="1302"/>
                      <a:pt x="120" y="913"/>
                      <a:pt x="269" y="652"/>
                    </a:cubicBezTo>
                    <a:cubicBezTo>
                      <a:pt x="446" y="354"/>
                      <a:pt x="736" y="121"/>
                      <a:pt x="1061" y="64"/>
                    </a:cubicBezTo>
                    <a:cubicBezTo>
                      <a:pt x="1061" y="29"/>
                      <a:pt x="1090" y="29"/>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48"/>
          <p:cNvSpPr txBox="1">
            <a:spLocks noGrp="1"/>
          </p:cNvSpPr>
          <p:nvPr>
            <p:ph type="subTitle" idx="2"/>
          </p:nvPr>
        </p:nvSpPr>
        <p:spPr>
          <a:xfrm>
            <a:off x="3279648" y="2259189"/>
            <a:ext cx="2462784" cy="2439286"/>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dirty="0"/>
              <a:t>Just taking the traditional way into consideration, the act of storing bad words and iterating through the rows word for word to compare is too time and resource consuming and not cost efficient. This project goal is to minimize such cost</a:t>
            </a:r>
            <a:endParaRPr dirty="0"/>
          </a:p>
        </p:txBody>
      </p:sp>
      <p:sp>
        <p:nvSpPr>
          <p:cNvPr id="1371" name="Google Shape;1371;p48"/>
          <p:cNvSpPr txBox="1">
            <a:spLocks noGrp="1"/>
          </p:cNvSpPr>
          <p:nvPr>
            <p:ph type="subTitle" idx="5"/>
          </p:nvPr>
        </p:nvSpPr>
        <p:spPr>
          <a:xfrm>
            <a:off x="6060550" y="2259188"/>
            <a:ext cx="1986000" cy="20080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dirty="0"/>
              <a:t>Utilize dynamic HTML content to create an expressive and intuitive frontend experience that is easy for developers and end users to utilize</a:t>
            </a:r>
            <a:endParaRPr dirty="0"/>
          </a:p>
        </p:txBody>
      </p:sp>
      <p:sp>
        <p:nvSpPr>
          <p:cNvPr id="1372" name="Google Shape;137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Goals:</a:t>
            </a:r>
            <a:endParaRPr dirty="0"/>
          </a:p>
        </p:txBody>
      </p:sp>
      <p:sp>
        <p:nvSpPr>
          <p:cNvPr id="1373" name="Google Shape;1373;p48"/>
          <p:cNvSpPr txBox="1">
            <a:spLocks noGrp="1"/>
          </p:cNvSpPr>
          <p:nvPr>
            <p:ph type="subTitle" idx="1"/>
          </p:nvPr>
        </p:nvSpPr>
        <p:spPr>
          <a:xfrm>
            <a:off x="1089650" y="2177514"/>
            <a:ext cx="1986000" cy="265712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sz="1400" dirty="0"/>
              <a:t>The ability to perform or provide real time sentiment analysis and text classification. Crucial for social media apps and business apps where users feedback is valuable as quick as possible</a:t>
            </a:r>
            <a:endParaRPr dirty="0"/>
          </a:p>
        </p:txBody>
      </p:sp>
      <p:sp>
        <p:nvSpPr>
          <p:cNvPr id="1377" name="Google Shape;1377;p48"/>
          <p:cNvSpPr txBox="1">
            <a:spLocks noGrp="1"/>
          </p:cNvSpPr>
          <p:nvPr>
            <p:ph type="subTitle" idx="7"/>
          </p:nvPr>
        </p:nvSpPr>
        <p:spPr>
          <a:xfrm>
            <a:off x="1097450" y="1245011"/>
            <a:ext cx="1978200" cy="1014178"/>
          </a:xfrm>
          <a:prstGeom prst="rect">
            <a:avLst/>
          </a:prstGeom>
        </p:spPr>
        <p:txBody>
          <a:bodyPr spcFirstLastPara="1" wrap="square" lIns="91425" tIns="91425" rIns="91425" bIns="91425" anchor="b" anchorCtr="0">
            <a:noAutofit/>
          </a:bodyPr>
          <a:lstStyle/>
          <a:p>
            <a:pPr marL="0" indent="0"/>
            <a:r>
              <a:rPr lang="tr-TR" dirty="0"/>
              <a:t>Real time usage</a:t>
            </a:r>
          </a:p>
        </p:txBody>
      </p:sp>
      <p:sp>
        <p:nvSpPr>
          <p:cNvPr id="1378" name="Google Shape;1378;p48"/>
          <p:cNvSpPr txBox="1">
            <a:spLocks noGrp="1"/>
          </p:cNvSpPr>
          <p:nvPr>
            <p:ph type="subTitle" idx="8"/>
          </p:nvPr>
        </p:nvSpPr>
        <p:spPr>
          <a:xfrm>
            <a:off x="3577050" y="1684914"/>
            <a:ext cx="1978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Cost reduction</a:t>
            </a:r>
            <a:endParaRPr dirty="0"/>
          </a:p>
        </p:txBody>
      </p:sp>
      <p:sp>
        <p:nvSpPr>
          <p:cNvPr id="1379" name="Google Shape;1379;p48"/>
          <p:cNvSpPr txBox="1">
            <a:spLocks noGrp="1"/>
          </p:cNvSpPr>
          <p:nvPr>
            <p:ph type="subTitle" idx="9"/>
          </p:nvPr>
        </p:nvSpPr>
        <p:spPr>
          <a:xfrm>
            <a:off x="5900928" y="1620822"/>
            <a:ext cx="2133922"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User friendliness</a:t>
            </a:r>
            <a:endParaRPr dirty="0"/>
          </a:p>
        </p:txBody>
      </p:sp>
    </p:spTree>
    <p:extLst>
      <p:ext uri="{BB962C8B-B14F-4D97-AF65-F5344CB8AC3E}">
        <p14:creationId xmlns:p14="http://schemas.microsoft.com/office/powerpoint/2010/main" val="2749754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69"/>
        <p:cNvGrpSpPr/>
        <p:nvPr/>
      </p:nvGrpSpPr>
      <p:grpSpPr>
        <a:xfrm>
          <a:off x="0" y="0"/>
          <a:ext cx="0" cy="0"/>
          <a:chOff x="0" y="0"/>
          <a:chExt cx="0" cy="0"/>
        </a:xfrm>
      </p:grpSpPr>
      <p:sp>
        <p:nvSpPr>
          <p:cNvPr id="1370" name="Google Shape;1370;p48"/>
          <p:cNvSpPr txBox="1">
            <a:spLocks noGrp="1"/>
          </p:cNvSpPr>
          <p:nvPr>
            <p:ph type="subTitle" idx="2"/>
          </p:nvPr>
        </p:nvSpPr>
        <p:spPr>
          <a:xfrm>
            <a:off x="3474720" y="2259189"/>
            <a:ext cx="2267712" cy="2166507"/>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Integrate a database, in the system </a:t>
            </a:r>
            <a:r>
              <a:rPr lang="tr-TR" dirty="0"/>
              <a:t>with the</a:t>
            </a:r>
            <a:r>
              <a:rPr lang="en-GB" dirty="0"/>
              <a:t> use PostgreSQL to store and manage textual data and model predictions</a:t>
            </a:r>
            <a:r>
              <a:rPr lang="tr-TR" dirty="0"/>
              <a:t>.</a:t>
            </a:r>
            <a:endParaRPr dirty="0"/>
          </a:p>
        </p:txBody>
      </p:sp>
      <p:sp>
        <p:nvSpPr>
          <p:cNvPr id="1371" name="Google Shape;1371;p48"/>
          <p:cNvSpPr txBox="1">
            <a:spLocks noGrp="1"/>
          </p:cNvSpPr>
          <p:nvPr>
            <p:ph type="subTitle" idx="5"/>
          </p:nvPr>
        </p:nvSpPr>
        <p:spPr>
          <a:xfrm>
            <a:off x="6060550" y="2259188"/>
            <a:ext cx="1986000" cy="2008011"/>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Integrate a database</a:t>
            </a:r>
            <a:r>
              <a:rPr lang="tr-TR" dirty="0"/>
              <a:t> inorder to obtain additional </a:t>
            </a:r>
            <a:r>
              <a:rPr lang="en-GB" dirty="0"/>
              <a:t>information for historical tracking</a:t>
            </a:r>
            <a:r>
              <a:rPr lang="tr-TR" dirty="0"/>
              <a:t>, data analysis</a:t>
            </a:r>
            <a:r>
              <a:rPr lang="en-GB" dirty="0"/>
              <a:t> and retrieval</a:t>
            </a:r>
            <a:endParaRPr dirty="0"/>
          </a:p>
        </p:txBody>
      </p:sp>
      <p:sp>
        <p:nvSpPr>
          <p:cNvPr id="1372" name="Google Shape;1372;p4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TR" dirty="0"/>
              <a:t>Goals:</a:t>
            </a:r>
            <a:endParaRPr dirty="0"/>
          </a:p>
        </p:txBody>
      </p:sp>
      <p:sp>
        <p:nvSpPr>
          <p:cNvPr id="1373" name="Google Shape;1373;p48"/>
          <p:cNvSpPr txBox="1">
            <a:spLocks noGrp="1"/>
          </p:cNvSpPr>
          <p:nvPr>
            <p:ph type="subTitle" idx="1"/>
          </p:nvPr>
        </p:nvSpPr>
        <p:spPr>
          <a:xfrm>
            <a:off x="853440" y="2177514"/>
            <a:ext cx="2377932" cy="208968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GB" dirty="0"/>
              <a:t>To create a robust backend to handle Api endpoints for data collection and model interaction and database updates. Enables seamless communication between the frontend and the models</a:t>
            </a:r>
            <a:endParaRPr dirty="0"/>
          </a:p>
        </p:txBody>
      </p:sp>
      <p:sp>
        <p:nvSpPr>
          <p:cNvPr id="1377" name="Google Shape;1377;p48"/>
          <p:cNvSpPr txBox="1">
            <a:spLocks noGrp="1"/>
          </p:cNvSpPr>
          <p:nvPr>
            <p:ph type="subTitle" idx="7"/>
          </p:nvPr>
        </p:nvSpPr>
        <p:spPr>
          <a:xfrm>
            <a:off x="1097450" y="1245011"/>
            <a:ext cx="1978200" cy="1014178"/>
          </a:xfrm>
          <a:prstGeom prst="rect">
            <a:avLst/>
          </a:prstGeom>
        </p:spPr>
        <p:txBody>
          <a:bodyPr spcFirstLastPara="1" wrap="square" lIns="91425" tIns="91425" rIns="91425" bIns="91425" anchor="b" anchorCtr="0">
            <a:noAutofit/>
          </a:bodyPr>
          <a:lstStyle/>
          <a:p>
            <a:pPr marL="0" indent="0"/>
            <a:r>
              <a:rPr lang="tr-TR" dirty="0"/>
              <a:t>API endpoints</a:t>
            </a:r>
          </a:p>
        </p:txBody>
      </p:sp>
      <p:sp>
        <p:nvSpPr>
          <p:cNvPr id="1378" name="Google Shape;1378;p48"/>
          <p:cNvSpPr txBox="1">
            <a:spLocks noGrp="1"/>
          </p:cNvSpPr>
          <p:nvPr>
            <p:ph type="subTitle" idx="8"/>
          </p:nvPr>
        </p:nvSpPr>
        <p:spPr>
          <a:xfrm>
            <a:off x="3577050" y="1684914"/>
            <a:ext cx="1978200"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Data storage</a:t>
            </a:r>
            <a:endParaRPr dirty="0"/>
          </a:p>
        </p:txBody>
      </p:sp>
      <p:sp>
        <p:nvSpPr>
          <p:cNvPr id="1379" name="Google Shape;1379;p48"/>
          <p:cNvSpPr txBox="1">
            <a:spLocks noGrp="1"/>
          </p:cNvSpPr>
          <p:nvPr>
            <p:ph type="subTitle" idx="9"/>
          </p:nvPr>
        </p:nvSpPr>
        <p:spPr>
          <a:xfrm>
            <a:off x="5900928" y="1620822"/>
            <a:ext cx="2133922" cy="4926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tr-TR" dirty="0"/>
              <a:t>Data retrieval</a:t>
            </a:r>
            <a:endParaRPr dirty="0"/>
          </a:p>
        </p:txBody>
      </p:sp>
    </p:spTree>
    <p:extLst>
      <p:ext uri="{BB962C8B-B14F-4D97-AF65-F5344CB8AC3E}">
        <p14:creationId xmlns:p14="http://schemas.microsoft.com/office/powerpoint/2010/main" val="15461992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86"/>
        <p:cNvGrpSpPr/>
        <p:nvPr/>
      </p:nvGrpSpPr>
      <p:grpSpPr>
        <a:xfrm>
          <a:off x="0" y="0"/>
          <a:ext cx="0" cy="0"/>
          <a:chOff x="0" y="0"/>
          <a:chExt cx="0" cy="0"/>
        </a:xfrm>
      </p:grpSpPr>
      <p:sp>
        <p:nvSpPr>
          <p:cNvPr id="1887" name="Google Shape;1887;p52"/>
          <p:cNvSpPr txBox="1">
            <a:spLocks noGrp="1"/>
          </p:cNvSpPr>
          <p:nvPr>
            <p:ph type="title"/>
          </p:nvPr>
        </p:nvSpPr>
        <p:spPr>
          <a:xfrm>
            <a:off x="3959571" y="1835337"/>
            <a:ext cx="4560888" cy="878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tr-TR" dirty="0"/>
              <a:t>Similar real world applications</a:t>
            </a:r>
            <a:endParaRPr dirty="0"/>
          </a:p>
        </p:txBody>
      </p:sp>
      <p:sp>
        <p:nvSpPr>
          <p:cNvPr id="1888" name="Google Shape;1888;p52"/>
          <p:cNvSpPr txBox="1">
            <a:spLocks noGrp="1"/>
          </p:cNvSpPr>
          <p:nvPr>
            <p:ph type="title" idx="2"/>
          </p:nvPr>
        </p:nvSpPr>
        <p:spPr>
          <a:xfrm>
            <a:off x="6686062" y="525060"/>
            <a:ext cx="1652100" cy="9159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0</a:t>
            </a:r>
            <a:r>
              <a:rPr lang="tr-TR" dirty="0"/>
              <a:t>3</a:t>
            </a:r>
            <a:endParaRPr dirty="0"/>
          </a:p>
        </p:txBody>
      </p:sp>
      <p:sp>
        <p:nvSpPr>
          <p:cNvPr id="1890" name="Google Shape;1890;p52"/>
          <p:cNvSpPr/>
          <p:nvPr/>
        </p:nvSpPr>
        <p:spPr>
          <a:xfrm>
            <a:off x="5875325" y="820875"/>
            <a:ext cx="215100" cy="258300"/>
          </a:xfrm>
          <a:prstGeom prst="bracketPair">
            <a:avLst/>
          </a:prstGeom>
          <a:noFill/>
          <a:ln w="9525" cap="flat" cmpd="sng">
            <a:solidFill>
              <a:schemeClr val="accent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 name="Google Shape;1388;p49">
            <a:extLst>
              <a:ext uri="{FF2B5EF4-FFF2-40B4-BE49-F238E27FC236}">
                <a16:creationId xmlns:a16="http://schemas.microsoft.com/office/drawing/2014/main" id="{AC6E070C-FA4A-8D6C-90EF-05D671CF8744}"/>
              </a:ext>
            </a:extLst>
          </p:cNvPr>
          <p:cNvGrpSpPr/>
          <p:nvPr/>
        </p:nvGrpSpPr>
        <p:grpSpPr>
          <a:xfrm flipH="1">
            <a:off x="322880" y="742583"/>
            <a:ext cx="4955121" cy="3760735"/>
            <a:chOff x="3793280" y="843383"/>
            <a:chExt cx="4955121" cy="3760735"/>
          </a:xfrm>
        </p:grpSpPr>
        <p:sp>
          <p:nvSpPr>
            <p:cNvPr id="5" name="Google Shape;1389;p49">
              <a:extLst>
                <a:ext uri="{FF2B5EF4-FFF2-40B4-BE49-F238E27FC236}">
                  <a16:creationId xmlns:a16="http://schemas.microsoft.com/office/drawing/2014/main" id="{04609DCE-AC28-DAA9-606F-30212A40342C}"/>
                </a:ext>
              </a:extLst>
            </p:cNvPr>
            <p:cNvSpPr/>
            <p:nvPr/>
          </p:nvSpPr>
          <p:spPr>
            <a:xfrm>
              <a:off x="6353631" y="1846814"/>
              <a:ext cx="2394769" cy="1973794"/>
            </a:xfrm>
            <a:custGeom>
              <a:avLst/>
              <a:gdLst/>
              <a:ahLst/>
              <a:cxnLst/>
              <a:rect l="l" t="t" r="r" b="b"/>
              <a:pathLst>
                <a:path w="42568" h="35085" extrusionOk="0">
                  <a:moveTo>
                    <a:pt x="28184" y="1"/>
                  </a:moveTo>
                  <a:cubicBezTo>
                    <a:pt x="27147" y="1"/>
                    <a:pt x="26108" y="74"/>
                    <a:pt x="25087" y="208"/>
                  </a:cubicBezTo>
                  <a:cubicBezTo>
                    <a:pt x="23049" y="477"/>
                    <a:pt x="21019" y="979"/>
                    <a:pt x="19130" y="1771"/>
                  </a:cubicBezTo>
                  <a:cubicBezTo>
                    <a:pt x="14857" y="3603"/>
                    <a:pt x="12530" y="8343"/>
                    <a:pt x="9049" y="11237"/>
                  </a:cubicBezTo>
                  <a:cubicBezTo>
                    <a:pt x="6750" y="13118"/>
                    <a:pt x="3920" y="13918"/>
                    <a:pt x="2357" y="16514"/>
                  </a:cubicBezTo>
                  <a:cubicBezTo>
                    <a:pt x="616" y="19344"/>
                    <a:pt x="1" y="22527"/>
                    <a:pt x="1182" y="25739"/>
                  </a:cubicBezTo>
                  <a:cubicBezTo>
                    <a:pt x="1239" y="25824"/>
                    <a:pt x="1267" y="25944"/>
                    <a:pt x="1296" y="26065"/>
                  </a:cubicBezTo>
                  <a:cubicBezTo>
                    <a:pt x="2654" y="29276"/>
                    <a:pt x="5484" y="31752"/>
                    <a:pt x="8695" y="33167"/>
                  </a:cubicBezTo>
                  <a:cubicBezTo>
                    <a:pt x="11999" y="34639"/>
                    <a:pt x="15685" y="35049"/>
                    <a:pt x="19279" y="35084"/>
                  </a:cubicBezTo>
                  <a:cubicBezTo>
                    <a:pt x="22519" y="35084"/>
                    <a:pt x="25822" y="34759"/>
                    <a:pt x="28624" y="33167"/>
                  </a:cubicBezTo>
                  <a:cubicBezTo>
                    <a:pt x="31807" y="31335"/>
                    <a:pt x="32097" y="28951"/>
                    <a:pt x="33307" y="25916"/>
                  </a:cubicBezTo>
                  <a:cubicBezTo>
                    <a:pt x="34340" y="23320"/>
                    <a:pt x="36936" y="21403"/>
                    <a:pt x="38641" y="19280"/>
                  </a:cubicBezTo>
                  <a:cubicBezTo>
                    <a:pt x="41032" y="16337"/>
                    <a:pt x="42567" y="12411"/>
                    <a:pt x="41683" y="8697"/>
                  </a:cubicBezTo>
                  <a:cubicBezTo>
                    <a:pt x="40884" y="5400"/>
                    <a:pt x="38231" y="2719"/>
                    <a:pt x="35104" y="1333"/>
                  </a:cubicBezTo>
                  <a:cubicBezTo>
                    <a:pt x="32933" y="387"/>
                    <a:pt x="30559" y="1"/>
                    <a:pt x="2818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390;p49">
              <a:extLst>
                <a:ext uri="{FF2B5EF4-FFF2-40B4-BE49-F238E27FC236}">
                  <a16:creationId xmlns:a16="http://schemas.microsoft.com/office/drawing/2014/main" id="{1F2B589B-05CB-7D44-0E3C-EE49C340453A}"/>
                </a:ext>
              </a:extLst>
            </p:cNvPr>
            <p:cNvSpPr/>
            <p:nvPr/>
          </p:nvSpPr>
          <p:spPr>
            <a:xfrm>
              <a:off x="6193364" y="1417471"/>
              <a:ext cx="815928" cy="1020576"/>
            </a:xfrm>
            <a:custGeom>
              <a:avLst/>
              <a:gdLst/>
              <a:ahLst/>
              <a:cxnLst/>
              <a:rect l="l" t="t" r="r" b="b"/>
              <a:pathLst>
                <a:path w="7690" h="9619" extrusionOk="0">
                  <a:moveTo>
                    <a:pt x="1814" y="0"/>
                  </a:moveTo>
                  <a:cubicBezTo>
                    <a:pt x="1314" y="0"/>
                    <a:pt x="835" y="161"/>
                    <a:pt x="503" y="527"/>
                  </a:cubicBezTo>
                  <a:cubicBezTo>
                    <a:pt x="114" y="938"/>
                    <a:pt x="1" y="1532"/>
                    <a:pt x="29" y="2063"/>
                  </a:cubicBezTo>
                  <a:cubicBezTo>
                    <a:pt x="57" y="2621"/>
                    <a:pt x="234" y="3152"/>
                    <a:pt x="383" y="3683"/>
                  </a:cubicBezTo>
                  <a:cubicBezTo>
                    <a:pt x="913" y="5777"/>
                    <a:pt x="149" y="9017"/>
                    <a:pt x="3064" y="9547"/>
                  </a:cubicBezTo>
                  <a:cubicBezTo>
                    <a:pt x="3307" y="9596"/>
                    <a:pt x="3542" y="9619"/>
                    <a:pt x="3768" y="9619"/>
                  </a:cubicBezTo>
                  <a:cubicBezTo>
                    <a:pt x="6281" y="9619"/>
                    <a:pt x="7690" y="6774"/>
                    <a:pt x="7365" y="4418"/>
                  </a:cubicBezTo>
                  <a:cubicBezTo>
                    <a:pt x="7252" y="3739"/>
                    <a:pt x="6983" y="3060"/>
                    <a:pt x="6573" y="2501"/>
                  </a:cubicBezTo>
                  <a:cubicBezTo>
                    <a:pt x="6276" y="2119"/>
                    <a:pt x="5922" y="1822"/>
                    <a:pt x="5512" y="1589"/>
                  </a:cubicBezTo>
                  <a:cubicBezTo>
                    <a:pt x="5129" y="1383"/>
                    <a:pt x="4684" y="1263"/>
                    <a:pt x="4274" y="1058"/>
                  </a:cubicBezTo>
                  <a:cubicBezTo>
                    <a:pt x="3863" y="825"/>
                    <a:pt x="3474" y="527"/>
                    <a:pt x="3064" y="322"/>
                  </a:cubicBezTo>
                  <a:cubicBezTo>
                    <a:pt x="2683" y="117"/>
                    <a:pt x="2240" y="0"/>
                    <a:pt x="181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 name="Google Shape;1391;p49">
              <a:extLst>
                <a:ext uri="{FF2B5EF4-FFF2-40B4-BE49-F238E27FC236}">
                  <a16:creationId xmlns:a16="http://schemas.microsoft.com/office/drawing/2014/main" id="{AA573E4D-498C-FB2A-A794-1623E0A6EE30}"/>
                </a:ext>
              </a:extLst>
            </p:cNvPr>
            <p:cNvGrpSpPr/>
            <p:nvPr/>
          </p:nvGrpSpPr>
          <p:grpSpPr>
            <a:xfrm>
              <a:off x="5350673" y="843383"/>
              <a:ext cx="2350000" cy="1348751"/>
              <a:chOff x="6516473" y="1820321"/>
              <a:chExt cx="2350000" cy="1348751"/>
            </a:xfrm>
          </p:grpSpPr>
          <p:grpSp>
            <p:nvGrpSpPr>
              <p:cNvPr id="1863" name="Google Shape;1392;p49">
                <a:extLst>
                  <a:ext uri="{FF2B5EF4-FFF2-40B4-BE49-F238E27FC236}">
                    <a16:creationId xmlns:a16="http://schemas.microsoft.com/office/drawing/2014/main" id="{CDDCF41C-1A71-A8CA-A939-11E9DAEB1A27}"/>
                  </a:ext>
                </a:extLst>
              </p:cNvPr>
              <p:cNvGrpSpPr/>
              <p:nvPr/>
            </p:nvGrpSpPr>
            <p:grpSpPr>
              <a:xfrm>
                <a:off x="6516473" y="1820321"/>
                <a:ext cx="1504917" cy="1021126"/>
                <a:chOff x="5128378" y="1759883"/>
                <a:chExt cx="525423" cy="356526"/>
              </a:xfrm>
            </p:grpSpPr>
            <p:sp>
              <p:nvSpPr>
                <p:cNvPr id="2010" name="Google Shape;1393;p49">
                  <a:extLst>
                    <a:ext uri="{FF2B5EF4-FFF2-40B4-BE49-F238E27FC236}">
                      <a16:creationId xmlns:a16="http://schemas.microsoft.com/office/drawing/2014/main" id="{F6970963-F2DC-9DEB-5836-8B3CDF14A0D6}"/>
                    </a:ext>
                  </a:extLst>
                </p:cNvPr>
                <p:cNvSpPr/>
                <p:nvPr/>
              </p:nvSpPr>
              <p:spPr>
                <a:xfrm>
                  <a:off x="5128378" y="1759883"/>
                  <a:ext cx="525423" cy="356526"/>
                </a:xfrm>
                <a:custGeom>
                  <a:avLst/>
                  <a:gdLst/>
                  <a:ahLst/>
                  <a:cxnLst/>
                  <a:rect l="l" t="t" r="r" b="b"/>
                  <a:pathLst>
                    <a:path w="15119" h="10259" extrusionOk="0">
                      <a:moveTo>
                        <a:pt x="114" y="1"/>
                      </a:moveTo>
                      <a:cubicBezTo>
                        <a:pt x="58" y="1"/>
                        <a:pt x="1" y="58"/>
                        <a:pt x="1" y="150"/>
                      </a:cubicBezTo>
                      <a:lnTo>
                        <a:pt x="1" y="10139"/>
                      </a:lnTo>
                      <a:cubicBezTo>
                        <a:pt x="1" y="10195"/>
                        <a:pt x="58" y="10259"/>
                        <a:pt x="114" y="10259"/>
                      </a:cubicBezTo>
                      <a:lnTo>
                        <a:pt x="15006" y="10259"/>
                      </a:lnTo>
                      <a:cubicBezTo>
                        <a:pt x="15062" y="10259"/>
                        <a:pt x="15119" y="10195"/>
                        <a:pt x="15119" y="10139"/>
                      </a:cubicBezTo>
                      <a:lnTo>
                        <a:pt x="15119" y="150"/>
                      </a:lnTo>
                      <a:cubicBezTo>
                        <a:pt x="15119" y="58"/>
                        <a:pt x="15062" y="1"/>
                        <a:pt x="15006"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1394;p49">
                  <a:extLst>
                    <a:ext uri="{FF2B5EF4-FFF2-40B4-BE49-F238E27FC236}">
                      <a16:creationId xmlns:a16="http://schemas.microsoft.com/office/drawing/2014/main" id="{30B02DA1-C6D9-D727-C52E-0DDEFA942B7F}"/>
                    </a:ext>
                  </a:extLst>
                </p:cNvPr>
                <p:cNvSpPr/>
                <p:nvPr/>
              </p:nvSpPr>
              <p:spPr>
                <a:xfrm>
                  <a:off x="5472603" y="1829458"/>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2" name="Google Shape;1395;p49">
                  <a:extLst>
                    <a:ext uri="{FF2B5EF4-FFF2-40B4-BE49-F238E27FC236}">
                      <a16:creationId xmlns:a16="http://schemas.microsoft.com/office/drawing/2014/main" id="{EB47E5C4-C493-825A-F935-FA4BD30161B5}"/>
                    </a:ext>
                  </a:extLst>
                </p:cNvPr>
                <p:cNvSpPr/>
                <p:nvPr/>
              </p:nvSpPr>
              <p:spPr>
                <a:xfrm>
                  <a:off x="5405948" y="1829458"/>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1396;p49">
                  <a:extLst>
                    <a:ext uri="{FF2B5EF4-FFF2-40B4-BE49-F238E27FC236}">
                      <a16:creationId xmlns:a16="http://schemas.microsoft.com/office/drawing/2014/main" id="{24FEB8A2-0792-D6F0-21DC-22861A399E4F}"/>
                    </a:ext>
                  </a:extLst>
                </p:cNvPr>
                <p:cNvSpPr/>
                <p:nvPr/>
              </p:nvSpPr>
              <p:spPr>
                <a:xfrm>
                  <a:off x="5362924" y="1829458"/>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1397;p49">
                  <a:extLst>
                    <a:ext uri="{FF2B5EF4-FFF2-40B4-BE49-F238E27FC236}">
                      <a16:creationId xmlns:a16="http://schemas.microsoft.com/office/drawing/2014/main" id="{BE6C683D-6CB8-5DB4-677D-FFED542F2379}"/>
                    </a:ext>
                  </a:extLst>
                </p:cNvPr>
                <p:cNvSpPr/>
                <p:nvPr/>
              </p:nvSpPr>
              <p:spPr>
                <a:xfrm>
                  <a:off x="5341308" y="1829458"/>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1398;p49">
                  <a:extLst>
                    <a:ext uri="{FF2B5EF4-FFF2-40B4-BE49-F238E27FC236}">
                      <a16:creationId xmlns:a16="http://schemas.microsoft.com/office/drawing/2014/main" id="{E291B8CD-B568-1238-B06D-F02F427CBE81}"/>
                    </a:ext>
                  </a:extLst>
                </p:cNvPr>
                <p:cNvSpPr/>
                <p:nvPr/>
              </p:nvSpPr>
              <p:spPr>
                <a:xfrm>
                  <a:off x="5198960" y="1829458"/>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1399;p49">
                  <a:extLst>
                    <a:ext uri="{FF2B5EF4-FFF2-40B4-BE49-F238E27FC236}">
                      <a16:creationId xmlns:a16="http://schemas.microsoft.com/office/drawing/2014/main" id="{61979044-907E-E03E-EBF6-1072D49D0730}"/>
                    </a:ext>
                  </a:extLst>
                </p:cNvPr>
                <p:cNvSpPr/>
                <p:nvPr/>
              </p:nvSpPr>
              <p:spPr>
                <a:xfrm>
                  <a:off x="5513403" y="1858233"/>
                  <a:ext cx="102555" cy="7159"/>
                </a:xfrm>
                <a:custGeom>
                  <a:avLst/>
                  <a:gdLst/>
                  <a:ahLst/>
                  <a:cxnLst/>
                  <a:rect l="l" t="t" r="r" b="b"/>
                  <a:pathLst>
                    <a:path w="2951" h="206" extrusionOk="0">
                      <a:moveTo>
                        <a:pt x="0" y="1"/>
                      </a:moveTo>
                      <a:lnTo>
                        <a:pt x="0" y="206"/>
                      </a:lnTo>
                      <a:lnTo>
                        <a:pt x="2950" y="206"/>
                      </a:lnTo>
                      <a:lnTo>
                        <a:pt x="2950"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1400;p49">
                  <a:extLst>
                    <a:ext uri="{FF2B5EF4-FFF2-40B4-BE49-F238E27FC236}">
                      <a16:creationId xmlns:a16="http://schemas.microsoft.com/office/drawing/2014/main" id="{6656289F-E97E-BDBB-7F2D-406DCD993684}"/>
                    </a:ext>
                  </a:extLst>
                </p:cNvPr>
                <p:cNvSpPr/>
                <p:nvPr/>
              </p:nvSpPr>
              <p:spPr>
                <a:xfrm>
                  <a:off x="5355799" y="1858233"/>
                  <a:ext cx="133033" cy="7159"/>
                </a:xfrm>
                <a:custGeom>
                  <a:avLst/>
                  <a:gdLst/>
                  <a:ahLst/>
                  <a:cxnLst/>
                  <a:rect l="l" t="t" r="r" b="b"/>
                  <a:pathLst>
                    <a:path w="3828" h="206" extrusionOk="0">
                      <a:moveTo>
                        <a:pt x="1" y="1"/>
                      </a:moveTo>
                      <a:lnTo>
                        <a:pt x="1" y="206"/>
                      </a:lnTo>
                      <a:lnTo>
                        <a:pt x="3828" y="206"/>
                      </a:lnTo>
                      <a:lnTo>
                        <a:pt x="3828"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1401;p49">
                  <a:extLst>
                    <a:ext uri="{FF2B5EF4-FFF2-40B4-BE49-F238E27FC236}">
                      <a16:creationId xmlns:a16="http://schemas.microsoft.com/office/drawing/2014/main" id="{0E2F73DC-CF7F-167B-EEF3-1127E8BA7267}"/>
                    </a:ext>
                  </a:extLst>
                </p:cNvPr>
                <p:cNvSpPr/>
                <p:nvPr/>
              </p:nvSpPr>
              <p:spPr>
                <a:xfrm>
                  <a:off x="5318927" y="1858233"/>
                  <a:ext cx="14283" cy="7159"/>
                </a:xfrm>
                <a:custGeom>
                  <a:avLst/>
                  <a:gdLst/>
                  <a:ahLst/>
                  <a:cxnLst/>
                  <a:rect l="l" t="t" r="r" b="b"/>
                  <a:pathLst>
                    <a:path w="411" h="206" extrusionOk="0">
                      <a:moveTo>
                        <a:pt x="1" y="1"/>
                      </a:moveTo>
                      <a:lnTo>
                        <a:pt x="1" y="206"/>
                      </a:lnTo>
                      <a:lnTo>
                        <a:pt x="411" y="206"/>
                      </a:lnTo>
                      <a:lnTo>
                        <a:pt x="411"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1402;p49">
                  <a:extLst>
                    <a:ext uri="{FF2B5EF4-FFF2-40B4-BE49-F238E27FC236}">
                      <a16:creationId xmlns:a16="http://schemas.microsoft.com/office/drawing/2014/main" id="{C167E8AE-80A2-D3E0-6FFF-2E362D4AFC4A}"/>
                    </a:ext>
                  </a:extLst>
                </p:cNvPr>
                <p:cNvSpPr/>
                <p:nvPr/>
              </p:nvSpPr>
              <p:spPr>
                <a:xfrm>
                  <a:off x="5223531" y="1858233"/>
                  <a:ext cx="67663" cy="7159"/>
                </a:xfrm>
                <a:custGeom>
                  <a:avLst/>
                  <a:gdLst/>
                  <a:ahLst/>
                  <a:cxnLst/>
                  <a:rect l="l" t="t" r="r" b="b"/>
                  <a:pathLst>
                    <a:path w="1947" h="206" extrusionOk="0">
                      <a:moveTo>
                        <a:pt x="1" y="1"/>
                      </a:moveTo>
                      <a:lnTo>
                        <a:pt x="1" y="206"/>
                      </a:lnTo>
                      <a:lnTo>
                        <a:pt x="1946" y="206"/>
                      </a:lnTo>
                      <a:lnTo>
                        <a:pt x="1946"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1403;p49">
                  <a:extLst>
                    <a:ext uri="{FF2B5EF4-FFF2-40B4-BE49-F238E27FC236}">
                      <a16:creationId xmlns:a16="http://schemas.microsoft.com/office/drawing/2014/main" id="{EEFB6659-CFC3-891F-38B8-96F6E121A17D}"/>
                    </a:ext>
                  </a:extLst>
                </p:cNvPr>
                <p:cNvSpPr/>
                <p:nvPr/>
              </p:nvSpPr>
              <p:spPr>
                <a:xfrm>
                  <a:off x="5163061" y="1858233"/>
                  <a:ext cx="40104" cy="7159"/>
                </a:xfrm>
                <a:custGeom>
                  <a:avLst/>
                  <a:gdLst/>
                  <a:ahLst/>
                  <a:cxnLst/>
                  <a:rect l="l" t="t" r="r" b="b"/>
                  <a:pathLst>
                    <a:path w="1154" h="206" extrusionOk="0">
                      <a:moveTo>
                        <a:pt x="0" y="1"/>
                      </a:moveTo>
                      <a:lnTo>
                        <a:pt x="0" y="206"/>
                      </a:lnTo>
                      <a:lnTo>
                        <a:pt x="1154" y="206"/>
                      </a:lnTo>
                      <a:lnTo>
                        <a:pt x="11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1404;p49">
                  <a:extLst>
                    <a:ext uri="{FF2B5EF4-FFF2-40B4-BE49-F238E27FC236}">
                      <a16:creationId xmlns:a16="http://schemas.microsoft.com/office/drawing/2014/main" id="{417BABF2-A4FF-2862-3D2C-914A9489A146}"/>
                    </a:ext>
                  </a:extLst>
                </p:cNvPr>
                <p:cNvSpPr/>
                <p:nvPr/>
              </p:nvSpPr>
              <p:spPr>
                <a:xfrm>
                  <a:off x="5472603" y="1941083"/>
                  <a:ext cx="117776" cy="6186"/>
                </a:xfrm>
                <a:custGeom>
                  <a:avLst/>
                  <a:gdLst/>
                  <a:ahLst/>
                  <a:cxnLst/>
                  <a:rect l="l" t="t" r="r" b="b"/>
                  <a:pathLst>
                    <a:path w="3389" h="178" extrusionOk="0">
                      <a:moveTo>
                        <a:pt x="0" y="1"/>
                      </a:moveTo>
                      <a:lnTo>
                        <a:pt x="0" y="178"/>
                      </a:lnTo>
                      <a:lnTo>
                        <a:pt x="3389" y="178"/>
                      </a:lnTo>
                      <a:lnTo>
                        <a:pt x="338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1405;p49">
                  <a:extLst>
                    <a:ext uri="{FF2B5EF4-FFF2-40B4-BE49-F238E27FC236}">
                      <a16:creationId xmlns:a16="http://schemas.microsoft.com/office/drawing/2014/main" id="{4A9218E6-1A64-63DB-D61E-BD9A87836968}"/>
                    </a:ext>
                  </a:extLst>
                </p:cNvPr>
                <p:cNvSpPr/>
                <p:nvPr/>
              </p:nvSpPr>
              <p:spPr>
                <a:xfrm>
                  <a:off x="5405948" y="1941083"/>
                  <a:ext cx="47263" cy="6186"/>
                </a:xfrm>
                <a:custGeom>
                  <a:avLst/>
                  <a:gdLst/>
                  <a:ahLst/>
                  <a:cxnLst/>
                  <a:rect l="l" t="t" r="r" b="b"/>
                  <a:pathLst>
                    <a:path w="1360" h="178" extrusionOk="0">
                      <a:moveTo>
                        <a:pt x="1" y="1"/>
                      </a:moveTo>
                      <a:lnTo>
                        <a:pt x="1" y="178"/>
                      </a:lnTo>
                      <a:lnTo>
                        <a:pt x="1359" y="178"/>
                      </a:lnTo>
                      <a:lnTo>
                        <a:pt x="135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1406;p49">
                  <a:extLst>
                    <a:ext uri="{FF2B5EF4-FFF2-40B4-BE49-F238E27FC236}">
                      <a16:creationId xmlns:a16="http://schemas.microsoft.com/office/drawing/2014/main" id="{2174B92C-607A-01D1-A2F2-B5F0C89C5B5F}"/>
                    </a:ext>
                  </a:extLst>
                </p:cNvPr>
                <p:cNvSpPr/>
                <p:nvPr/>
              </p:nvSpPr>
              <p:spPr>
                <a:xfrm>
                  <a:off x="5362924" y="1941083"/>
                  <a:ext cx="30791" cy="6186"/>
                </a:xfrm>
                <a:custGeom>
                  <a:avLst/>
                  <a:gdLst/>
                  <a:ahLst/>
                  <a:cxnLst/>
                  <a:rect l="l" t="t" r="r" b="b"/>
                  <a:pathLst>
                    <a:path w="886" h="178" extrusionOk="0">
                      <a:moveTo>
                        <a:pt x="1" y="1"/>
                      </a:moveTo>
                      <a:lnTo>
                        <a:pt x="1" y="178"/>
                      </a:lnTo>
                      <a:lnTo>
                        <a:pt x="885" y="178"/>
                      </a:lnTo>
                      <a:lnTo>
                        <a:pt x="88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1407;p49">
                  <a:extLst>
                    <a:ext uri="{FF2B5EF4-FFF2-40B4-BE49-F238E27FC236}">
                      <a16:creationId xmlns:a16="http://schemas.microsoft.com/office/drawing/2014/main" id="{76B96690-EFB4-01B0-46F5-B77826D0EB54}"/>
                    </a:ext>
                  </a:extLst>
                </p:cNvPr>
                <p:cNvSpPr/>
                <p:nvPr/>
              </p:nvSpPr>
              <p:spPr>
                <a:xfrm>
                  <a:off x="5341308" y="1941083"/>
                  <a:ext cx="12337" cy="6186"/>
                </a:xfrm>
                <a:custGeom>
                  <a:avLst/>
                  <a:gdLst/>
                  <a:ahLst/>
                  <a:cxnLst/>
                  <a:rect l="l" t="t" r="r" b="b"/>
                  <a:pathLst>
                    <a:path w="355"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1408;p49">
                  <a:extLst>
                    <a:ext uri="{FF2B5EF4-FFF2-40B4-BE49-F238E27FC236}">
                      <a16:creationId xmlns:a16="http://schemas.microsoft.com/office/drawing/2014/main" id="{71C34E49-EA7F-FF99-E49C-3BA370A09474}"/>
                    </a:ext>
                  </a:extLst>
                </p:cNvPr>
                <p:cNvSpPr/>
                <p:nvPr/>
              </p:nvSpPr>
              <p:spPr>
                <a:xfrm>
                  <a:off x="5198960" y="1941083"/>
                  <a:ext cx="126152" cy="6186"/>
                </a:xfrm>
                <a:custGeom>
                  <a:avLst/>
                  <a:gdLst/>
                  <a:ahLst/>
                  <a:cxnLst/>
                  <a:rect l="l" t="t" r="r" b="b"/>
                  <a:pathLst>
                    <a:path w="3630" h="178" extrusionOk="0">
                      <a:moveTo>
                        <a:pt x="0" y="1"/>
                      </a:moveTo>
                      <a:lnTo>
                        <a:pt x="0" y="178"/>
                      </a:lnTo>
                      <a:lnTo>
                        <a:pt x="3629" y="178"/>
                      </a:lnTo>
                      <a:lnTo>
                        <a:pt x="362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1409;p49">
                  <a:extLst>
                    <a:ext uri="{FF2B5EF4-FFF2-40B4-BE49-F238E27FC236}">
                      <a16:creationId xmlns:a16="http://schemas.microsoft.com/office/drawing/2014/main" id="{9F643649-B160-9724-5B3B-B0D744C0339D}"/>
                    </a:ext>
                  </a:extLst>
                </p:cNvPr>
                <p:cNvSpPr/>
                <p:nvPr/>
              </p:nvSpPr>
              <p:spPr>
                <a:xfrm>
                  <a:off x="5513403" y="1970832"/>
                  <a:ext cx="76977" cy="6186"/>
                </a:xfrm>
                <a:custGeom>
                  <a:avLst/>
                  <a:gdLst/>
                  <a:ahLst/>
                  <a:cxnLst/>
                  <a:rect l="l" t="t" r="r" b="b"/>
                  <a:pathLst>
                    <a:path w="2215" h="178" extrusionOk="0">
                      <a:moveTo>
                        <a:pt x="0" y="1"/>
                      </a:moveTo>
                      <a:lnTo>
                        <a:pt x="0" y="178"/>
                      </a:lnTo>
                      <a:lnTo>
                        <a:pt x="2215" y="178"/>
                      </a:lnTo>
                      <a:lnTo>
                        <a:pt x="221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1410;p49">
                  <a:extLst>
                    <a:ext uri="{FF2B5EF4-FFF2-40B4-BE49-F238E27FC236}">
                      <a16:creationId xmlns:a16="http://schemas.microsoft.com/office/drawing/2014/main" id="{FEDA66F6-FE74-787F-88D4-9C7DC6F73F51}"/>
                    </a:ext>
                  </a:extLst>
                </p:cNvPr>
                <p:cNvSpPr/>
                <p:nvPr/>
              </p:nvSpPr>
              <p:spPr>
                <a:xfrm>
                  <a:off x="5379396" y="1970832"/>
                  <a:ext cx="109436" cy="6186"/>
                </a:xfrm>
                <a:custGeom>
                  <a:avLst/>
                  <a:gdLst/>
                  <a:ahLst/>
                  <a:cxnLst/>
                  <a:rect l="l" t="t" r="r" b="b"/>
                  <a:pathLst>
                    <a:path w="3149" h="178" extrusionOk="0">
                      <a:moveTo>
                        <a:pt x="1" y="1"/>
                      </a:moveTo>
                      <a:lnTo>
                        <a:pt x="1" y="178"/>
                      </a:lnTo>
                      <a:lnTo>
                        <a:pt x="3149" y="178"/>
                      </a:lnTo>
                      <a:lnTo>
                        <a:pt x="3149"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1411;p49">
                  <a:extLst>
                    <a:ext uri="{FF2B5EF4-FFF2-40B4-BE49-F238E27FC236}">
                      <a16:creationId xmlns:a16="http://schemas.microsoft.com/office/drawing/2014/main" id="{C59A2CAB-5068-B2FD-A106-352FFDC083DE}"/>
                    </a:ext>
                  </a:extLst>
                </p:cNvPr>
                <p:cNvSpPr/>
                <p:nvPr/>
              </p:nvSpPr>
              <p:spPr>
                <a:xfrm>
                  <a:off x="5337380" y="1970832"/>
                  <a:ext cx="12302" cy="6186"/>
                </a:xfrm>
                <a:custGeom>
                  <a:avLst/>
                  <a:gdLst/>
                  <a:ahLst/>
                  <a:cxnLst/>
                  <a:rect l="l" t="t" r="r" b="b"/>
                  <a:pathLst>
                    <a:path w="354" h="178" extrusionOk="0">
                      <a:moveTo>
                        <a:pt x="0" y="1"/>
                      </a:moveTo>
                      <a:lnTo>
                        <a:pt x="0" y="178"/>
                      </a:lnTo>
                      <a:lnTo>
                        <a:pt x="354" y="178"/>
                      </a:lnTo>
                      <a:lnTo>
                        <a:pt x="354"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1412;p49">
                  <a:extLst>
                    <a:ext uri="{FF2B5EF4-FFF2-40B4-BE49-F238E27FC236}">
                      <a16:creationId xmlns:a16="http://schemas.microsoft.com/office/drawing/2014/main" id="{5A97C29F-53D2-AC04-CF26-0FDBD473CC26}"/>
                    </a:ext>
                  </a:extLst>
                </p:cNvPr>
                <p:cNvSpPr/>
                <p:nvPr/>
              </p:nvSpPr>
              <p:spPr>
                <a:xfrm>
                  <a:off x="5223531" y="1970832"/>
                  <a:ext cx="93206" cy="6186"/>
                </a:xfrm>
                <a:custGeom>
                  <a:avLst/>
                  <a:gdLst/>
                  <a:ahLst/>
                  <a:cxnLst/>
                  <a:rect l="l" t="t" r="r" b="b"/>
                  <a:pathLst>
                    <a:path w="2682" h="178" extrusionOk="0">
                      <a:moveTo>
                        <a:pt x="1" y="1"/>
                      </a:moveTo>
                      <a:lnTo>
                        <a:pt x="1" y="178"/>
                      </a:lnTo>
                      <a:lnTo>
                        <a:pt x="2682" y="178"/>
                      </a:lnTo>
                      <a:lnTo>
                        <a:pt x="2682"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1413;p49">
                  <a:extLst>
                    <a:ext uri="{FF2B5EF4-FFF2-40B4-BE49-F238E27FC236}">
                      <a16:creationId xmlns:a16="http://schemas.microsoft.com/office/drawing/2014/main" id="{965D2325-52F5-46B1-5BE7-C00FA0D2F5BF}"/>
                    </a:ext>
                  </a:extLst>
                </p:cNvPr>
                <p:cNvSpPr/>
                <p:nvPr/>
              </p:nvSpPr>
              <p:spPr>
                <a:xfrm>
                  <a:off x="5183704" y="1970832"/>
                  <a:ext cx="26586" cy="6186"/>
                </a:xfrm>
                <a:custGeom>
                  <a:avLst/>
                  <a:gdLst/>
                  <a:ahLst/>
                  <a:cxnLst/>
                  <a:rect l="l" t="t" r="r" b="b"/>
                  <a:pathLst>
                    <a:path w="765" h="178" extrusionOk="0">
                      <a:moveTo>
                        <a:pt x="29" y="1"/>
                      </a:moveTo>
                      <a:lnTo>
                        <a:pt x="1" y="178"/>
                      </a:lnTo>
                      <a:lnTo>
                        <a:pt x="765" y="178"/>
                      </a:lnTo>
                      <a:lnTo>
                        <a:pt x="765"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1414;p49">
                  <a:extLst>
                    <a:ext uri="{FF2B5EF4-FFF2-40B4-BE49-F238E27FC236}">
                      <a16:creationId xmlns:a16="http://schemas.microsoft.com/office/drawing/2014/main" id="{C063BF6D-67E9-5A44-5FFB-F8190DB031EA}"/>
                    </a:ext>
                  </a:extLst>
                </p:cNvPr>
                <p:cNvSpPr/>
                <p:nvPr/>
              </p:nvSpPr>
              <p:spPr>
                <a:xfrm>
                  <a:off x="5551492" y="2002561"/>
                  <a:ext cx="38888" cy="7159"/>
                </a:xfrm>
                <a:custGeom>
                  <a:avLst/>
                  <a:gdLst/>
                  <a:ahLst/>
                  <a:cxnLst/>
                  <a:rect l="l" t="t" r="r" b="b"/>
                  <a:pathLst>
                    <a:path w="1119" h="206" extrusionOk="0">
                      <a:moveTo>
                        <a:pt x="1" y="0"/>
                      </a:moveTo>
                      <a:lnTo>
                        <a:pt x="1" y="206"/>
                      </a:lnTo>
                      <a:lnTo>
                        <a:pt x="1119" y="206"/>
                      </a:lnTo>
                      <a:lnTo>
                        <a:pt x="111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1415;p49">
                  <a:extLst>
                    <a:ext uri="{FF2B5EF4-FFF2-40B4-BE49-F238E27FC236}">
                      <a16:creationId xmlns:a16="http://schemas.microsoft.com/office/drawing/2014/main" id="{51B0BF10-621A-1235-A4F6-BF932963EF6C}"/>
                    </a:ext>
                  </a:extLst>
                </p:cNvPr>
                <p:cNvSpPr/>
                <p:nvPr/>
              </p:nvSpPr>
              <p:spPr>
                <a:xfrm>
                  <a:off x="5405948" y="2002561"/>
                  <a:ext cx="125908" cy="7159"/>
                </a:xfrm>
                <a:custGeom>
                  <a:avLst/>
                  <a:gdLst/>
                  <a:ahLst/>
                  <a:cxnLst/>
                  <a:rect l="l" t="t" r="r" b="b"/>
                  <a:pathLst>
                    <a:path w="3623" h="206" extrusionOk="0">
                      <a:moveTo>
                        <a:pt x="1" y="0"/>
                      </a:moveTo>
                      <a:lnTo>
                        <a:pt x="1" y="206"/>
                      </a:lnTo>
                      <a:lnTo>
                        <a:pt x="3623" y="206"/>
                      </a:lnTo>
                      <a:lnTo>
                        <a:pt x="362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1416;p49">
                  <a:extLst>
                    <a:ext uri="{FF2B5EF4-FFF2-40B4-BE49-F238E27FC236}">
                      <a16:creationId xmlns:a16="http://schemas.microsoft.com/office/drawing/2014/main" id="{30F287A0-0290-87C0-2808-1362BD8B1E54}"/>
                    </a:ext>
                  </a:extLst>
                </p:cNvPr>
                <p:cNvSpPr/>
                <p:nvPr/>
              </p:nvSpPr>
              <p:spPr>
                <a:xfrm>
                  <a:off x="5347459" y="2002561"/>
                  <a:ext cx="35934" cy="7159"/>
                </a:xfrm>
                <a:custGeom>
                  <a:avLst/>
                  <a:gdLst/>
                  <a:ahLst/>
                  <a:cxnLst/>
                  <a:rect l="l" t="t" r="r" b="b"/>
                  <a:pathLst>
                    <a:path w="1034" h="206" extrusionOk="0">
                      <a:moveTo>
                        <a:pt x="0" y="0"/>
                      </a:moveTo>
                      <a:lnTo>
                        <a:pt x="0" y="206"/>
                      </a:lnTo>
                      <a:lnTo>
                        <a:pt x="1033" y="206"/>
                      </a:lnTo>
                      <a:lnTo>
                        <a:pt x="1033"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1417;p49">
                  <a:extLst>
                    <a:ext uri="{FF2B5EF4-FFF2-40B4-BE49-F238E27FC236}">
                      <a16:creationId xmlns:a16="http://schemas.microsoft.com/office/drawing/2014/main" id="{9EE09198-F1EE-C3AA-C197-5903BB741F76}"/>
                    </a:ext>
                  </a:extLst>
                </p:cNvPr>
                <p:cNvSpPr/>
                <p:nvPr/>
              </p:nvSpPr>
              <p:spPr>
                <a:xfrm>
                  <a:off x="5198960" y="2002561"/>
                  <a:ext cx="129106" cy="7159"/>
                </a:xfrm>
                <a:custGeom>
                  <a:avLst/>
                  <a:gdLst/>
                  <a:ahLst/>
                  <a:cxnLst/>
                  <a:rect l="l" t="t" r="r" b="b"/>
                  <a:pathLst>
                    <a:path w="3715" h="206" extrusionOk="0">
                      <a:moveTo>
                        <a:pt x="0" y="0"/>
                      </a:moveTo>
                      <a:lnTo>
                        <a:pt x="0" y="206"/>
                      </a:lnTo>
                      <a:lnTo>
                        <a:pt x="3714" y="206"/>
                      </a:lnTo>
                      <a:lnTo>
                        <a:pt x="371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1418;p49">
                  <a:extLst>
                    <a:ext uri="{FF2B5EF4-FFF2-40B4-BE49-F238E27FC236}">
                      <a16:creationId xmlns:a16="http://schemas.microsoft.com/office/drawing/2014/main" id="{8D73363A-4967-D19B-64CC-A6C6FF353A08}"/>
                    </a:ext>
                  </a:extLst>
                </p:cNvPr>
                <p:cNvSpPr/>
                <p:nvPr/>
              </p:nvSpPr>
              <p:spPr>
                <a:xfrm>
                  <a:off x="5513403" y="2032309"/>
                  <a:ext cx="76977" cy="6186"/>
                </a:xfrm>
                <a:custGeom>
                  <a:avLst/>
                  <a:gdLst/>
                  <a:ahLst/>
                  <a:cxnLst/>
                  <a:rect l="l" t="t" r="r" b="b"/>
                  <a:pathLst>
                    <a:path w="2215" h="178" extrusionOk="0">
                      <a:moveTo>
                        <a:pt x="0" y="0"/>
                      </a:moveTo>
                      <a:lnTo>
                        <a:pt x="0" y="177"/>
                      </a:lnTo>
                      <a:lnTo>
                        <a:pt x="2215" y="177"/>
                      </a:lnTo>
                      <a:lnTo>
                        <a:pt x="221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1419;p49">
                  <a:extLst>
                    <a:ext uri="{FF2B5EF4-FFF2-40B4-BE49-F238E27FC236}">
                      <a16:creationId xmlns:a16="http://schemas.microsoft.com/office/drawing/2014/main" id="{6BBC3009-E3D6-9178-A1CA-3C57F764EE3A}"/>
                    </a:ext>
                  </a:extLst>
                </p:cNvPr>
                <p:cNvSpPr/>
                <p:nvPr/>
              </p:nvSpPr>
              <p:spPr>
                <a:xfrm>
                  <a:off x="5379396" y="2032309"/>
                  <a:ext cx="109436" cy="6186"/>
                </a:xfrm>
                <a:custGeom>
                  <a:avLst/>
                  <a:gdLst/>
                  <a:ahLst/>
                  <a:cxnLst/>
                  <a:rect l="l" t="t" r="r" b="b"/>
                  <a:pathLst>
                    <a:path w="3149" h="178" extrusionOk="0">
                      <a:moveTo>
                        <a:pt x="1" y="0"/>
                      </a:moveTo>
                      <a:lnTo>
                        <a:pt x="1" y="177"/>
                      </a:lnTo>
                      <a:lnTo>
                        <a:pt x="3149" y="177"/>
                      </a:lnTo>
                      <a:lnTo>
                        <a:pt x="3149"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1420;p49">
                  <a:extLst>
                    <a:ext uri="{FF2B5EF4-FFF2-40B4-BE49-F238E27FC236}">
                      <a16:creationId xmlns:a16="http://schemas.microsoft.com/office/drawing/2014/main" id="{02D85D33-3ECD-0DCA-0AEC-C76C2CE0869D}"/>
                    </a:ext>
                  </a:extLst>
                </p:cNvPr>
                <p:cNvSpPr/>
                <p:nvPr/>
              </p:nvSpPr>
              <p:spPr>
                <a:xfrm>
                  <a:off x="5337380" y="2032309"/>
                  <a:ext cx="12302" cy="6186"/>
                </a:xfrm>
                <a:custGeom>
                  <a:avLst/>
                  <a:gdLst/>
                  <a:ahLst/>
                  <a:cxnLst/>
                  <a:rect l="l" t="t" r="r" b="b"/>
                  <a:pathLst>
                    <a:path w="354" h="178" extrusionOk="0">
                      <a:moveTo>
                        <a:pt x="0" y="0"/>
                      </a:moveTo>
                      <a:lnTo>
                        <a:pt x="0" y="177"/>
                      </a:lnTo>
                      <a:lnTo>
                        <a:pt x="354" y="177"/>
                      </a:lnTo>
                      <a:lnTo>
                        <a:pt x="35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1421;p49">
                  <a:extLst>
                    <a:ext uri="{FF2B5EF4-FFF2-40B4-BE49-F238E27FC236}">
                      <a16:creationId xmlns:a16="http://schemas.microsoft.com/office/drawing/2014/main" id="{F96B2ACB-E22D-891B-7F29-37F3C8399901}"/>
                    </a:ext>
                  </a:extLst>
                </p:cNvPr>
                <p:cNvSpPr/>
                <p:nvPr/>
              </p:nvSpPr>
              <p:spPr>
                <a:xfrm>
                  <a:off x="5223531" y="2031336"/>
                  <a:ext cx="93206" cy="7159"/>
                </a:xfrm>
                <a:custGeom>
                  <a:avLst/>
                  <a:gdLst/>
                  <a:ahLst/>
                  <a:cxnLst/>
                  <a:rect l="l" t="t" r="r" b="b"/>
                  <a:pathLst>
                    <a:path w="2682" h="206" extrusionOk="0">
                      <a:moveTo>
                        <a:pt x="1" y="0"/>
                      </a:moveTo>
                      <a:lnTo>
                        <a:pt x="1" y="205"/>
                      </a:lnTo>
                      <a:lnTo>
                        <a:pt x="2682" y="205"/>
                      </a:lnTo>
                      <a:lnTo>
                        <a:pt x="2682" y="28"/>
                      </a:lnTo>
                      <a:lnTo>
                        <a:pt x="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1422;p49">
                  <a:extLst>
                    <a:ext uri="{FF2B5EF4-FFF2-40B4-BE49-F238E27FC236}">
                      <a16:creationId xmlns:a16="http://schemas.microsoft.com/office/drawing/2014/main" id="{04CD1C36-D741-0F56-0A58-B05F7A06C386}"/>
                    </a:ext>
                  </a:extLst>
                </p:cNvPr>
                <p:cNvSpPr/>
                <p:nvPr/>
              </p:nvSpPr>
              <p:spPr>
                <a:xfrm>
                  <a:off x="5183704" y="2031336"/>
                  <a:ext cx="26586" cy="7159"/>
                </a:xfrm>
                <a:custGeom>
                  <a:avLst/>
                  <a:gdLst/>
                  <a:ahLst/>
                  <a:cxnLst/>
                  <a:rect l="l" t="t" r="r" b="b"/>
                  <a:pathLst>
                    <a:path w="765" h="206" extrusionOk="0">
                      <a:moveTo>
                        <a:pt x="29" y="0"/>
                      </a:moveTo>
                      <a:lnTo>
                        <a:pt x="1" y="205"/>
                      </a:lnTo>
                      <a:lnTo>
                        <a:pt x="765" y="205"/>
                      </a:lnTo>
                      <a:lnTo>
                        <a:pt x="765"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1423;p49">
                  <a:extLst>
                    <a:ext uri="{FF2B5EF4-FFF2-40B4-BE49-F238E27FC236}">
                      <a16:creationId xmlns:a16="http://schemas.microsoft.com/office/drawing/2014/main" id="{0F6CBCDF-EA2D-7DAD-324F-88F9B7E81057}"/>
                    </a:ext>
                  </a:extLst>
                </p:cNvPr>
                <p:cNvSpPr/>
                <p:nvPr/>
              </p:nvSpPr>
              <p:spPr>
                <a:xfrm>
                  <a:off x="5599451" y="1995437"/>
                  <a:ext cx="20678" cy="25578"/>
                </a:xfrm>
                <a:custGeom>
                  <a:avLst/>
                  <a:gdLst/>
                  <a:ahLst/>
                  <a:cxnLst/>
                  <a:rect l="l" t="t" r="r" b="b"/>
                  <a:pathLst>
                    <a:path w="595" h="736" extrusionOk="0">
                      <a:moveTo>
                        <a:pt x="121" y="0"/>
                      </a:moveTo>
                      <a:lnTo>
                        <a:pt x="36" y="177"/>
                      </a:lnTo>
                      <a:lnTo>
                        <a:pt x="298" y="354"/>
                      </a:lnTo>
                      <a:lnTo>
                        <a:pt x="0" y="587"/>
                      </a:lnTo>
                      <a:lnTo>
                        <a:pt x="92" y="736"/>
                      </a:lnTo>
                      <a:lnTo>
                        <a:pt x="595"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1424;p49">
                  <a:extLst>
                    <a:ext uri="{FF2B5EF4-FFF2-40B4-BE49-F238E27FC236}">
                      <a16:creationId xmlns:a16="http://schemas.microsoft.com/office/drawing/2014/main" id="{CB739F1D-CC9F-9AD2-477F-B105481A10E8}"/>
                    </a:ext>
                  </a:extLst>
                </p:cNvPr>
                <p:cNvSpPr/>
                <p:nvPr/>
              </p:nvSpPr>
              <p:spPr>
                <a:xfrm>
                  <a:off x="5595524" y="1822333"/>
                  <a:ext cx="21408" cy="25613"/>
                </a:xfrm>
                <a:custGeom>
                  <a:avLst/>
                  <a:gdLst/>
                  <a:ahLst/>
                  <a:cxnLst/>
                  <a:rect l="l" t="t" r="r" b="b"/>
                  <a:pathLst>
                    <a:path w="616" h="737" extrusionOk="0">
                      <a:moveTo>
                        <a:pt x="503" y="1"/>
                      </a:moveTo>
                      <a:lnTo>
                        <a:pt x="0" y="355"/>
                      </a:lnTo>
                      <a:lnTo>
                        <a:pt x="531" y="737"/>
                      </a:lnTo>
                      <a:lnTo>
                        <a:pt x="616" y="560"/>
                      </a:lnTo>
                      <a:lnTo>
                        <a:pt x="326" y="355"/>
                      </a:lnTo>
                      <a:lnTo>
                        <a:pt x="587" y="149"/>
                      </a:lnTo>
                      <a:lnTo>
                        <a:pt x="503" y="1"/>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1425;p49">
                  <a:extLst>
                    <a:ext uri="{FF2B5EF4-FFF2-40B4-BE49-F238E27FC236}">
                      <a16:creationId xmlns:a16="http://schemas.microsoft.com/office/drawing/2014/main" id="{E2A1F6E3-3BDB-8843-E6FA-F94D509C4001}"/>
                    </a:ext>
                  </a:extLst>
                </p:cNvPr>
                <p:cNvSpPr/>
                <p:nvPr/>
              </p:nvSpPr>
              <p:spPr>
                <a:xfrm>
                  <a:off x="5166258" y="1820387"/>
                  <a:ext cx="21408" cy="25578"/>
                </a:xfrm>
                <a:custGeom>
                  <a:avLst/>
                  <a:gdLst/>
                  <a:ahLst/>
                  <a:cxnLst/>
                  <a:rect l="l" t="t" r="r" b="b"/>
                  <a:pathLst>
                    <a:path w="616" h="736" extrusionOk="0">
                      <a:moveTo>
                        <a:pt x="121" y="0"/>
                      </a:moveTo>
                      <a:lnTo>
                        <a:pt x="29" y="142"/>
                      </a:lnTo>
                      <a:lnTo>
                        <a:pt x="298" y="354"/>
                      </a:lnTo>
                      <a:lnTo>
                        <a:pt x="0" y="559"/>
                      </a:lnTo>
                      <a:lnTo>
                        <a:pt x="85" y="736"/>
                      </a:lnTo>
                      <a:lnTo>
                        <a:pt x="616" y="354"/>
                      </a:lnTo>
                      <a:lnTo>
                        <a:pt x="12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1426;p49">
                  <a:extLst>
                    <a:ext uri="{FF2B5EF4-FFF2-40B4-BE49-F238E27FC236}">
                      <a16:creationId xmlns:a16="http://schemas.microsoft.com/office/drawing/2014/main" id="{72F841D8-C899-3154-BAA2-885CE0A11D48}"/>
                    </a:ext>
                  </a:extLst>
                </p:cNvPr>
                <p:cNvSpPr/>
                <p:nvPr/>
              </p:nvSpPr>
              <p:spPr>
                <a:xfrm>
                  <a:off x="5138456" y="1786434"/>
                  <a:ext cx="2259" cy="59531"/>
                </a:xfrm>
                <a:custGeom>
                  <a:avLst/>
                  <a:gdLst/>
                  <a:ahLst/>
                  <a:cxnLst/>
                  <a:rect l="l" t="t" r="r" b="b"/>
                  <a:pathLst>
                    <a:path w="65" h="1713" extrusionOk="0">
                      <a:moveTo>
                        <a:pt x="36" y="1"/>
                      </a:moveTo>
                      <a:cubicBezTo>
                        <a:pt x="1" y="1"/>
                        <a:pt x="1" y="1"/>
                        <a:pt x="1" y="29"/>
                      </a:cubicBezTo>
                      <a:lnTo>
                        <a:pt x="1" y="1685"/>
                      </a:lnTo>
                      <a:cubicBezTo>
                        <a:pt x="1" y="1713"/>
                        <a:pt x="1" y="1713"/>
                        <a:pt x="36" y="1713"/>
                      </a:cubicBezTo>
                      <a:cubicBezTo>
                        <a:pt x="65" y="1713"/>
                        <a:pt x="65" y="1713"/>
                        <a:pt x="65" y="1685"/>
                      </a:cubicBezTo>
                      <a:lnTo>
                        <a:pt x="65" y="29"/>
                      </a:lnTo>
                      <a:cubicBezTo>
                        <a:pt x="65" y="1"/>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1427;p49">
                  <a:extLst>
                    <a:ext uri="{FF2B5EF4-FFF2-40B4-BE49-F238E27FC236}">
                      <a16:creationId xmlns:a16="http://schemas.microsoft.com/office/drawing/2014/main" id="{3C257FE0-C001-2779-46A0-3FF6C5DBA8C9}"/>
                    </a:ext>
                  </a:extLst>
                </p:cNvPr>
                <p:cNvSpPr/>
                <p:nvPr/>
              </p:nvSpPr>
              <p:spPr>
                <a:xfrm>
                  <a:off x="5138456" y="1858233"/>
                  <a:ext cx="2259" cy="19461"/>
                </a:xfrm>
                <a:custGeom>
                  <a:avLst/>
                  <a:gdLst/>
                  <a:ahLst/>
                  <a:cxnLst/>
                  <a:rect l="l" t="t" r="r" b="b"/>
                  <a:pathLst>
                    <a:path w="65" h="560" extrusionOk="0">
                      <a:moveTo>
                        <a:pt x="36" y="1"/>
                      </a:moveTo>
                      <a:cubicBezTo>
                        <a:pt x="1" y="1"/>
                        <a:pt x="1" y="29"/>
                        <a:pt x="1" y="29"/>
                      </a:cubicBezTo>
                      <a:lnTo>
                        <a:pt x="1" y="531"/>
                      </a:lnTo>
                      <a:cubicBezTo>
                        <a:pt x="1" y="560"/>
                        <a:pt x="1" y="560"/>
                        <a:pt x="36" y="560"/>
                      </a:cubicBezTo>
                      <a:cubicBezTo>
                        <a:pt x="65" y="560"/>
                        <a:pt x="65" y="560"/>
                        <a:pt x="65" y="531"/>
                      </a:cubicBezTo>
                      <a:lnTo>
                        <a:pt x="65" y="29"/>
                      </a:lnTo>
                      <a:cubicBezTo>
                        <a:pt x="65" y="29"/>
                        <a:pt x="65" y="1"/>
                        <a:pt x="36"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1428;p49">
                  <a:extLst>
                    <a:ext uri="{FF2B5EF4-FFF2-40B4-BE49-F238E27FC236}">
                      <a16:creationId xmlns:a16="http://schemas.microsoft.com/office/drawing/2014/main" id="{5FA56F92-F01B-D698-B935-3FF1659358CF}"/>
                    </a:ext>
                  </a:extLst>
                </p:cNvPr>
                <p:cNvSpPr/>
                <p:nvPr/>
              </p:nvSpPr>
              <p:spPr>
                <a:xfrm>
                  <a:off x="5140680" y="1775139"/>
                  <a:ext cx="38888" cy="2259"/>
                </a:xfrm>
                <a:custGeom>
                  <a:avLst/>
                  <a:gdLst/>
                  <a:ahLst/>
                  <a:cxnLst/>
                  <a:rect l="l" t="t" r="r" b="b"/>
                  <a:pathLst>
                    <a:path w="1119" h="65" extrusionOk="0">
                      <a:moveTo>
                        <a:pt x="29" y="1"/>
                      </a:moveTo>
                      <a:cubicBezTo>
                        <a:pt x="1" y="1"/>
                        <a:pt x="1" y="1"/>
                        <a:pt x="1" y="29"/>
                      </a:cubicBezTo>
                      <a:cubicBezTo>
                        <a:pt x="1" y="29"/>
                        <a:pt x="1" y="64"/>
                        <a:pt x="29" y="64"/>
                      </a:cubicBezTo>
                      <a:lnTo>
                        <a:pt x="1090" y="64"/>
                      </a:lnTo>
                      <a:lnTo>
                        <a:pt x="1118" y="29"/>
                      </a:lnTo>
                      <a:cubicBezTo>
                        <a:pt x="1118" y="1"/>
                        <a:pt x="1090" y="1"/>
                        <a:pt x="109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64" name="Google Shape;1429;p49">
                <a:extLst>
                  <a:ext uri="{FF2B5EF4-FFF2-40B4-BE49-F238E27FC236}">
                    <a16:creationId xmlns:a16="http://schemas.microsoft.com/office/drawing/2014/main" id="{9FBC72E0-D3FB-8DEF-F977-B17A6473DC9C}"/>
                  </a:ext>
                </a:extLst>
              </p:cNvPr>
              <p:cNvGrpSpPr/>
              <p:nvPr/>
            </p:nvGrpSpPr>
            <p:grpSpPr>
              <a:xfrm>
                <a:off x="7367131" y="2189551"/>
                <a:ext cx="1499343" cy="979520"/>
                <a:chOff x="5425374" y="2441175"/>
                <a:chExt cx="523477" cy="341999"/>
              </a:xfrm>
            </p:grpSpPr>
            <p:sp>
              <p:nvSpPr>
                <p:cNvPr id="1865" name="Google Shape;1430;p49">
                  <a:extLst>
                    <a:ext uri="{FF2B5EF4-FFF2-40B4-BE49-F238E27FC236}">
                      <a16:creationId xmlns:a16="http://schemas.microsoft.com/office/drawing/2014/main" id="{02E887CD-0210-C98C-F4F6-29DD2DEFD6CD}"/>
                    </a:ext>
                  </a:extLst>
                </p:cNvPr>
                <p:cNvSpPr/>
                <p:nvPr/>
              </p:nvSpPr>
              <p:spPr>
                <a:xfrm>
                  <a:off x="5425374" y="2441175"/>
                  <a:ext cx="523477" cy="341999"/>
                </a:xfrm>
                <a:custGeom>
                  <a:avLst/>
                  <a:gdLst/>
                  <a:ahLst/>
                  <a:cxnLst/>
                  <a:rect l="l" t="t" r="r" b="b"/>
                  <a:pathLst>
                    <a:path w="15063" h="9841" extrusionOk="0">
                      <a:moveTo>
                        <a:pt x="121" y="0"/>
                      </a:moveTo>
                      <a:cubicBezTo>
                        <a:pt x="57" y="0"/>
                        <a:pt x="1" y="57"/>
                        <a:pt x="1" y="113"/>
                      </a:cubicBezTo>
                      <a:lnTo>
                        <a:pt x="1" y="9727"/>
                      </a:lnTo>
                      <a:cubicBezTo>
                        <a:pt x="1" y="9784"/>
                        <a:pt x="57" y="9840"/>
                        <a:pt x="121" y="9840"/>
                      </a:cubicBezTo>
                      <a:lnTo>
                        <a:pt x="14949" y="9840"/>
                      </a:lnTo>
                      <a:cubicBezTo>
                        <a:pt x="15005" y="9840"/>
                        <a:pt x="15062" y="9784"/>
                        <a:pt x="15062" y="9727"/>
                      </a:cubicBezTo>
                      <a:lnTo>
                        <a:pt x="15062" y="113"/>
                      </a:lnTo>
                      <a:cubicBezTo>
                        <a:pt x="15062" y="57"/>
                        <a:pt x="15005" y="0"/>
                        <a:pt x="1494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431;p49">
                  <a:extLst>
                    <a:ext uri="{FF2B5EF4-FFF2-40B4-BE49-F238E27FC236}">
                      <a16:creationId xmlns:a16="http://schemas.microsoft.com/office/drawing/2014/main" id="{7E8192E9-D988-3ADD-EC75-E0755C535E30}"/>
                    </a:ext>
                  </a:extLst>
                </p:cNvPr>
                <p:cNvSpPr/>
                <p:nvPr/>
              </p:nvSpPr>
              <p:spPr>
                <a:xfrm>
                  <a:off x="5485879" y="2485172"/>
                  <a:ext cx="118749" cy="9140"/>
                </a:xfrm>
                <a:custGeom>
                  <a:avLst/>
                  <a:gdLst/>
                  <a:ahLst/>
                  <a:cxnLst/>
                  <a:rect l="l" t="t" r="r" b="b"/>
                  <a:pathLst>
                    <a:path w="3417" h="263" extrusionOk="0">
                      <a:moveTo>
                        <a:pt x="0" y="0"/>
                      </a:moveTo>
                      <a:lnTo>
                        <a:pt x="0" y="262"/>
                      </a:lnTo>
                      <a:lnTo>
                        <a:pt x="3417" y="262"/>
                      </a:lnTo>
                      <a:lnTo>
                        <a:pt x="341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432;p49">
                  <a:extLst>
                    <a:ext uri="{FF2B5EF4-FFF2-40B4-BE49-F238E27FC236}">
                      <a16:creationId xmlns:a16="http://schemas.microsoft.com/office/drawing/2014/main" id="{98B5087D-5E50-CCE4-BDF8-17D15D92037E}"/>
                    </a:ext>
                  </a:extLst>
                </p:cNvPr>
                <p:cNvSpPr/>
                <p:nvPr/>
              </p:nvSpPr>
              <p:spPr>
                <a:xfrm>
                  <a:off x="5625272" y="2485172"/>
                  <a:ext cx="46985" cy="9140"/>
                </a:xfrm>
                <a:custGeom>
                  <a:avLst/>
                  <a:gdLst/>
                  <a:ahLst/>
                  <a:cxnLst/>
                  <a:rect l="l" t="t" r="r" b="b"/>
                  <a:pathLst>
                    <a:path w="1352" h="263" extrusionOk="0">
                      <a:moveTo>
                        <a:pt x="0" y="0"/>
                      </a:moveTo>
                      <a:lnTo>
                        <a:pt x="0" y="262"/>
                      </a:lnTo>
                      <a:lnTo>
                        <a:pt x="1351" y="262"/>
                      </a:lnTo>
                      <a:lnTo>
                        <a:pt x="135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433;p49">
                  <a:extLst>
                    <a:ext uri="{FF2B5EF4-FFF2-40B4-BE49-F238E27FC236}">
                      <a16:creationId xmlns:a16="http://schemas.microsoft.com/office/drawing/2014/main" id="{9825A52F-4919-813E-4853-1EF49056236C}"/>
                    </a:ext>
                  </a:extLst>
                </p:cNvPr>
                <p:cNvSpPr/>
                <p:nvPr/>
              </p:nvSpPr>
              <p:spPr>
                <a:xfrm>
                  <a:off x="5685498" y="2485172"/>
                  <a:ext cx="30756" cy="9140"/>
                </a:xfrm>
                <a:custGeom>
                  <a:avLst/>
                  <a:gdLst/>
                  <a:ahLst/>
                  <a:cxnLst/>
                  <a:rect l="l" t="t" r="r" b="b"/>
                  <a:pathLst>
                    <a:path w="885" h="263" extrusionOk="0">
                      <a:moveTo>
                        <a:pt x="0" y="0"/>
                      </a:moveTo>
                      <a:lnTo>
                        <a:pt x="0" y="262"/>
                      </a:lnTo>
                      <a:lnTo>
                        <a:pt x="885" y="262"/>
                      </a:lnTo>
                      <a:lnTo>
                        <a:pt x="885"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434;p49">
                  <a:extLst>
                    <a:ext uri="{FF2B5EF4-FFF2-40B4-BE49-F238E27FC236}">
                      <a16:creationId xmlns:a16="http://schemas.microsoft.com/office/drawing/2014/main" id="{2BBDFD79-A3F2-B68E-71F6-2813DC9FA49B}"/>
                    </a:ext>
                  </a:extLst>
                </p:cNvPr>
                <p:cNvSpPr/>
                <p:nvPr/>
              </p:nvSpPr>
              <p:spPr>
                <a:xfrm>
                  <a:off x="5725568" y="2485172"/>
                  <a:ext cx="12337" cy="9140"/>
                </a:xfrm>
                <a:custGeom>
                  <a:avLst/>
                  <a:gdLst/>
                  <a:ahLst/>
                  <a:cxnLst/>
                  <a:rect l="l" t="t" r="r" b="b"/>
                  <a:pathLst>
                    <a:path w="355" h="263" extrusionOk="0">
                      <a:moveTo>
                        <a:pt x="1" y="0"/>
                      </a:moveTo>
                      <a:lnTo>
                        <a:pt x="1" y="262"/>
                      </a:lnTo>
                      <a:lnTo>
                        <a:pt x="354" y="262"/>
                      </a:lnTo>
                      <a:lnTo>
                        <a:pt x="35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435;p49">
                  <a:extLst>
                    <a:ext uri="{FF2B5EF4-FFF2-40B4-BE49-F238E27FC236}">
                      <a16:creationId xmlns:a16="http://schemas.microsoft.com/office/drawing/2014/main" id="{A61A4DD9-F91B-0B4F-673E-454F1E16CC7F}"/>
                    </a:ext>
                  </a:extLst>
                </p:cNvPr>
                <p:cNvSpPr/>
                <p:nvPr/>
              </p:nvSpPr>
              <p:spPr>
                <a:xfrm>
                  <a:off x="5754343" y="2485172"/>
                  <a:ext cx="127854" cy="9140"/>
                </a:xfrm>
                <a:custGeom>
                  <a:avLst/>
                  <a:gdLst/>
                  <a:ahLst/>
                  <a:cxnLst/>
                  <a:rect l="l" t="t" r="r" b="b"/>
                  <a:pathLst>
                    <a:path w="3679" h="263" extrusionOk="0">
                      <a:moveTo>
                        <a:pt x="0" y="0"/>
                      </a:moveTo>
                      <a:lnTo>
                        <a:pt x="0" y="262"/>
                      </a:lnTo>
                      <a:lnTo>
                        <a:pt x="3679" y="262"/>
                      </a:lnTo>
                      <a:lnTo>
                        <a:pt x="36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436;p49">
                  <a:extLst>
                    <a:ext uri="{FF2B5EF4-FFF2-40B4-BE49-F238E27FC236}">
                      <a16:creationId xmlns:a16="http://schemas.microsoft.com/office/drawing/2014/main" id="{7D2431D3-CAFB-135C-60E1-AEDF38C84131}"/>
                    </a:ext>
                  </a:extLst>
                </p:cNvPr>
                <p:cNvSpPr/>
                <p:nvPr/>
              </p:nvSpPr>
              <p:spPr>
                <a:xfrm>
                  <a:off x="5460301" y="2511723"/>
                  <a:ext cx="103528" cy="9383"/>
                </a:xfrm>
                <a:custGeom>
                  <a:avLst/>
                  <a:gdLst/>
                  <a:ahLst/>
                  <a:cxnLst/>
                  <a:rect l="l" t="t" r="r" b="b"/>
                  <a:pathLst>
                    <a:path w="2979" h="270" extrusionOk="0">
                      <a:moveTo>
                        <a:pt x="0" y="0"/>
                      </a:moveTo>
                      <a:lnTo>
                        <a:pt x="0" y="269"/>
                      </a:lnTo>
                      <a:lnTo>
                        <a:pt x="2979" y="269"/>
                      </a:lnTo>
                      <a:lnTo>
                        <a:pt x="2979"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437;p49">
                  <a:extLst>
                    <a:ext uri="{FF2B5EF4-FFF2-40B4-BE49-F238E27FC236}">
                      <a16:creationId xmlns:a16="http://schemas.microsoft.com/office/drawing/2014/main" id="{6DB4CA13-2F7F-8852-A3B4-2AAB7A5C0FD0}"/>
                    </a:ext>
                  </a:extLst>
                </p:cNvPr>
                <p:cNvSpPr/>
                <p:nvPr/>
              </p:nvSpPr>
              <p:spPr>
                <a:xfrm>
                  <a:off x="5588399" y="2511723"/>
                  <a:ext cx="135222" cy="9383"/>
                </a:xfrm>
                <a:custGeom>
                  <a:avLst/>
                  <a:gdLst/>
                  <a:ahLst/>
                  <a:cxnLst/>
                  <a:rect l="l" t="t" r="r" b="b"/>
                  <a:pathLst>
                    <a:path w="3891" h="270" extrusionOk="0">
                      <a:moveTo>
                        <a:pt x="0" y="0"/>
                      </a:moveTo>
                      <a:lnTo>
                        <a:pt x="0" y="269"/>
                      </a:lnTo>
                      <a:lnTo>
                        <a:pt x="3891" y="269"/>
                      </a:lnTo>
                      <a:lnTo>
                        <a:pt x="3891"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438;p49">
                  <a:extLst>
                    <a:ext uri="{FF2B5EF4-FFF2-40B4-BE49-F238E27FC236}">
                      <a16:creationId xmlns:a16="http://schemas.microsoft.com/office/drawing/2014/main" id="{04504A5B-1D11-EEE8-7CC5-3178B644473D}"/>
                    </a:ext>
                  </a:extLst>
                </p:cNvPr>
                <p:cNvSpPr/>
                <p:nvPr/>
              </p:nvSpPr>
              <p:spPr>
                <a:xfrm>
                  <a:off x="5745968" y="2511723"/>
                  <a:ext cx="15534" cy="9383"/>
                </a:xfrm>
                <a:custGeom>
                  <a:avLst/>
                  <a:gdLst/>
                  <a:ahLst/>
                  <a:cxnLst/>
                  <a:rect l="l" t="t" r="r" b="b"/>
                  <a:pathLst>
                    <a:path w="447" h="270" extrusionOk="0">
                      <a:moveTo>
                        <a:pt x="1" y="0"/>
                      </a:moveTo>
                      <a:lnTo>
                        <a:pt x="1" y="269"/>
                      </a:lnTo>
                      <a:lnTo>
                        <a:pt x="446" y="269"/>
                      </a:lnTo>
                      <a:lnTo>
                        <a:pt x="44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439;p49">
                  <a:extLst>
                    <a:ext uri="{FF2B5EF4-FFF2-40B4-BE49-F238E27FC236}">
                      <a16:creationId xmlns:a16="http://schemas.microsoft.com/office/drawing/2014/main" id="{F53CA2C8-FFD0-A0FD-8546-97446259A314}"/>
                    </a:ext>
                  </a:extLst>
                </p:cNvPr>
                <p:cNvSpPr/>
                <p:nvPr/>
              </p:nvSpPr>
              <p:spPr>
                <a:xfrm>
                  <a:off x="5788992" y="2511723"/>
                  <a:ext cx="68636" cy="9383"/>
                </a:xfrm>
                <a:custGeom>
                  <a:avLst/>
                  <a:gdLst/>
                  <a:ahLst/>
                  <a:cxnLst/>
                  <a:rect l="l" t="t" r="r" b="b"/>
                  <a:pathLst>
                    <a:path w="1975" h="270" extrusionOk="0">
                      <a:moveTo>
                        <a:pt x="1" y="0"/>
                      </a:moveTo>
                      <a:lnTo>
                        <a:pt x="1" y="269"/>
                      </a:lnTo>
                      <a:lnTo>
                        <a:pt x="1974" y="269"/>
                      </a:lnTo>
                      <a:lnTo>
                        <a:pt x="1974"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440;p49">
                  <a:extLst>
                    <a:ext uri="{FF2B5EF4-FFF2-40B4-BE49-F238E27FC236}">
                      <a16:creationId xmlns:a16="http://schemas.microsoft.com/office/drawing/2014/main" id="{7EE3A259-AF93-2D02-2AB6-0E84EA0C43BE}"/>
                    </a:ext>
                  </a:extLst>
                </p:cNvPr>
                <p:cNvSpPr/>
                <p:nvPr/>
              </p:nvSpPr>
              <p:spPr>
                <a:xfrm>
                  <a:off x="5878237" y="2511723"/>
                  <a:ext cx="39861" cy="9383"/>
                </a:xfrm>
                <a:custGeom>
                  <a:avLst/>
                  <a:gdLst/>
                  <a:ahLst/>
                  <a:cxnLst/>
                  <a:rect l="l" t="t" r="r" b="b"/>
                  <a:pathLst>
                    <a:path w="1147" h="270" extrusionOk="0">
                      <a:moveTo>
                        <a:pt x="1" y="0"/>
                      </a:moveTo>
                      <a:lnTo>
                        <a:pt x="1" y="269"/>
                      </a:lnTo>
                      <a:lnTo>
                        <a:pt x="1147" y="269"/>
                      </a:lnTo>
                      <a:lnTo>
                        <a:pt x="114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441;p49">
                  <a:extLst>
                    <a:ext uri="{FF2B5EF4-FFF2-40B4-BE49-F238E27FC236}">
                      <a16:creationId xmlns:a16="http://schemas.microsoft.com/office/drawing/2014/main" id="{7ED5DBFB-63B3-A5E0-CD27-23AB198A3A94}"/>
                    </a:ext>
                  </a:extLst>
                </p:cNvPr>
                <p:cNvSpPr/>
                <p:nvPr/>
              </p:nvSpPr>
              <p:spPr>
                <a:xfrm>
                  <a:off x="5485879" y="2542444"/>
                  <a:ext cx="118749" cy="9383"/>
                </a:xfrm>
                <a:custGeom>
                  <a:avLst/>
                  <a:gdLst/>
                  <a:ahLst/>
                  <a:cxnLst/>
                  <a:rect l="l" t="t" r="r" b="b"/>
                  <a:pathLst>
                    <a:path w="3417" h="270" extrusionOk="0">
                      <a:moveTo>
                        <a:pt x="0" y="1"/>
                      </a:moveTo>
                      <a:lnTo>
                        <a:pt x="0" y="269"/>
                      </a:lnTo>
                      <a:lnTo>
                        <a:pt x="3417" y="269"/>
                      </a:lnTo>
                      <a:lnTo>
                        <a:pt x="341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442;p49">
                  <a:extLst>
                    <a:ext uri="{FF2B5EF4-FFF2-40B4-BE49-F238E27FC236}">
                      <a16:creationId xmlns:a16="http://schemas.microsoft.com/office/drawing/2014/main" id="{0D313352-3826-3BAE-AE92-63D27D9BB120}"/>
                    </a:ext>
                  </a:extLst>
                </p:cNvPr>
                <p:cNvSpPr/>
                <p:nvPr/>
              </p:nvSpPr>
              <p:spPr>
                <a:xfrm>
                  <a:off x="5625272" y="2542444"/>
                  <a:ext cx="46985" cy="9383"/>
                </a:xfrm>
                <a:custGeom>
                  <a:avLst/>
                  <a:gdLst/>
                  <a:ahLst/>
                  <a:cxnLst/>
                  <a:rect l="l" t="t" r="r" b="b"/>
                  <a:pathLst>
                    <a:path w="1352" h="270" extrusionOk="0">
                      <a:moveTo>
                        <a:pt x="0" y="1"/>
                      </a:moveTo>
                      <a:lnTo>
                        <a:pt x="0" y="269"/>
                      </a:lnTo>
                      <a:lnTo>
                        <a:pt x="1351" y="269"/>
                      </a:lnTo>
                      <a:lnTo>
                        <a:pt x="135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443;p49">
                  <a:extLst>
                    <a:ext uri="{FF2B5EF4-FFF2-40B4-BE49-F238E27FC236}">
                      <a16:creationId xmlns:a16="http://schemas.microsoft.com/office/drawing/2014/main" id="{11D59852-7A58-9114-677E-2BFFD62FC165}"/>
                    </a:ext>
                  </a:extLst>
                </p:cNvPr>
                <p:cNvSpPr/>
                <p:nvPr/>
              </p:nvSpPr>
              <p:spPr>
                <a:xfrm>
                  <a:off x="5685498" y="2542444"/>
                  <a:ext cx="30756" cy="9383"/>
                </a:xfrm>
                <a:custGeom>
                  <a:avLst/>
                  <a:gdLst/>
                  <a:ahLst/>
                  <a:cxnLst/>
                  <a:rect l="l" t="t" r="r" b="b"/>
                  <a:pathLst>
                    <a:path w="885" h="270" extrusionOk="0">
                      <a:moveTo>
                        <a:pt x="0" y="1"/>
                      </a:moveTo>
                      <a:lnTo>
                        <a:pt x="0" y="269"/>
                      </a:lnTo>
                      <a:lnTo>
                        <a:pt x="885" y="269"/>
                      </a:lnTo>
                      <a:lnTo>
                        <a:pt x="885"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444;p49">
                  <a:extLst>
                    <a:ext uri="{FF2B5EF4-FFF2-40B4-BE49-F238E27FC236}">
                      <a16:creationId xmlns:a16="http://schemas.microsoft.com/office/drawing/2014/main" id="{7871C4F2-39A9-F144-DF9A-49B90E34A3B5}"/>
                    </a:ext>
                  </a:extLst>
                </p:cNvPr>
                <p:cNvSpPr/>
                <p:nvPr/>
              </p:nvSpPr>
              <p:spPr>
                <a:xfrm>
                  <a:off x="5725568" y="2542444"/>
                  <a:ext cx="12337" cy="9383"/>
                </a:xfrm>
                <a:custGeom>
                  <a:avLst/>
                  <a:gdLst/>
                  <a:ahLst/>
                  <a:cxnLst/>
                  <a:rect l="l" t="t" r="r" b="b"/>
                  <a:pathLst>
                    <a:path w="355" h="270" extrusionOk="0">
                      <a:moveTo>
                        <a:pt x="1" y="1"/>
                      </a:moveTo>
                      <a:lnTo>
                        <a:pt x="1" y="269"/>
                      </a:lnTo>
                      <a:lnTo>
                        <a:pt x="354" y="269"/>
                      </a:lnTo>
                      <a:lnTo>
                        <a:pt x="354"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445;p49">
                  <a:extLst>
                    <a:ext uri="{FF2B5EF4-FFF2-40B4-BE49-F238E27FC236}">
                      <a16:creationId xmlns:a16="http://schemas.microsoft.com/office/drawing/2014/main" id="{F6F80C64-AB1D-6AA2-0D46-1D9649A06149}"/>
                    </a:ext>
                  </a:extLst>
                </p:cNvPr>
                <p:cNvSpPr/>
                <p:nvPr/>
              </p:nvSpPr>
              <p:spPr>
                <a:xfrm>
                  <a:off x="5754343" y="2542444"/>
                  <a:ext cx="127854" cy="9383"/>
                </a:xfrm>
                <a:custGeom>
                  <a:avLst/>
                  <a:gdLst/>
                  <a:ahLst/>
                  <a:cxnLst/>
                  <a:rect l="l" t="t" r="r" b="b"/>
                  <a:pathLst>
                    <a:path w="3679" h="270" extrusionOk="0">
                      <a:moveTo>
                        <a:pt x="0" y="1"/>
                      </a:moveTo>
                      <a:lnTo>
                        <a:pt x="0" y="269"/>
                      </a:lnTo>
                      <a:lnTo>
                        <a:pt x="3679" y="269"/>
                      </a:lnTo>
                      <a:lnTo>
                        <a:pt x="3679"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446;p49">
                  <a:extLst>
                    <a:ext uri="{FF2B5EF4-FFF2-40B4-BE49-F238E27FC236}">
                      <a16:creationId xmlns:a16="http://schemas.microsoft.com/office/drawing/2014/main" id="{65259735-1C5B-81D6-31ED-26506D88DECC}"/>
                    </a:ext>
                  </a:extLst>
                </p:cNvPr>
                <p:cNvSpPr/>
                <p:nvPr/>
              </p:nvSpPr>
              <p:spPr>
                <a:xfrm>
                  <a:off x="5485879" y="2568995"/>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447;p49">
                  <a:extLst>
                    <a:ext uri="{FF2B5EF4-FFF2-40B4-BE49-F238E27FC236}">
                      <a16:creationId xmlns:a16="http://schemas.microsoft.com/office/drawing/2014/main" id="{751F66EE-B2EB-6827-0A17-7A6DE0B7E357}"/>
                    </a:ext>
                  </a:extLst>
                </p:cNvPr>
                <p:cNvSpPr/>
                <p:nvPr/>
              </p:nvSpPr>
              <p:spPr>
                <a:xfrm>
                  <a:off x="5588399" y="2568995"/>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448;p49">
                  <a:extLst>
                    <a:ext uri="{FF2B5EF4-FFF2-40B4-BE49-F238E27FC236}">
                      <a16:creationId xmlns:a16="http://schemas.microsoft.com/office/drawing/2014/main" id="{8269E72B-82C3-E008-A406-A7FC5868751F}"/>
                    </a:ext>
                  </a:extLst>
                </p:cNvPr>
                <p:cNvSpPr/>
                <p:nvPr/>
              </p:nvSpPr>
              <p:spPr>
                <a:xfrm>
                  <a:off x="5729738" y="2568995"/>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449;p49">
                  <a:extLst>
                    <a:ext uri="{FF2B5EF4-FFF2-40B4-BE49-F238E27FC236}">
                      <a16:creationId xmlns:a16="http://schemas.microsoft.com/office/drawing/2014/main" id="{375C29D2-57B8-6114-7BB0-3F39332A4CE0}"/>
                    </a:ext>
                  </a:extLst>
                </p:cNvPr>
                <p:cNvSpPr/>
                <p:nvPr/>
              </p:nvSpPr>
              <p:spPr>
                <a:xfrm>
                  <a:off x="5762441" y="2568995"/>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450;p49">
                  <a:extLst>
                    <a:ext uri="{FF2B5EF4-FFF2-40B4-BE49-F238E27FC236}">
                      <a16:creationId xmlns:a16="http://schemas.microsoft.com/office/drawing/2014/main" id="{B8C2B2AF-5399-C28D-3FDD-A948B3138397}"/>
                    </a:ext>
                  </a:extLst>
                </p:cNvPr>
                <p:cNvSpPr/>
                <p:nvPr/>
              </p:nvSpPr>
              <p:spPr>
                <a:xfrm>
                  <a:off x="5869896" y="2568022"/>
                  <a:ext cx="27802" cy="10356"/>
                </a:xfrm>
                <a:custGeom>
                  <a:avLst/>
                  <a:gdLst/>
                  <a:ahLst/>
                  <a:cxnLst/>
                  <a:rect l="l" t="t" r="r" b="b"/>
                  <a:pathLst>
                    <a:path w="800" h="298" extrusionOk="0">
                      <a:moveTo>
                        <a:pt x="800" y="0"/>
                      </a:moveTo>
                      <a:lnTo>
                        <a:pt x="0" y="29"/>
                      </a:lnTo>
                      <a:lnTo>
                        <a:pt x="36" y="298"/>
                      </a:lnTo>
                      <a:lnTo>
                        <a:pt x="800" y="269"/>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451;p49">
                  <a:extLst>
                    <a:ext uri="{FF2B5EF4-FFF2-40B4-BE49-F238E27FC236}">
                      <a16:creationId xmlns:a16="http://schemas.microsoft.com/office/drawing/2014/main" id="{31A6A0A7-8C88-7C20-20EE-6BDEFC8D70A4}"/>
                    </a:ext>
                  </a:extLst>
                </p:cNvPr>
                <p:cNvSpPr/>
                <p:nvPr/>
              </p:nvSpPr>
              <p:spPr>
                <a:xfrm>
                  <a:off x="5485879" y="2644965"/>
                  <a:ext cx="39861" cy="8167"/>
                </a:xfrm>
                <a:custGeom>
                  <a:avLst/>
                  <a:gdLst/>
                  <a:ahLst/>
                  <a:cxnLst/>
                  <a:rect l="l" t="t" r="r" b="b"/>
                  <a:pathLst>
                    <a:path w="1147" h="235" extrusionOk="0">
                      <a:moveTo>
                        <a:pt x="0" y="1"/>
                      </a:moveTo>
                      <a:lnTo>
                        <a:pt x="0" y="234"/>
                      </a:lnTo>
                      <a:lnTo>
                        <a:pt x="1146" y="234"/>
                      </a:lnTo>
                      <a:lnTo>
                        <a:pt x="1146"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452;p49">
                  <a:extLst>
                    <a:ext uri="{FF2B5EF4-FFF2-40B4-BE49-F238E27FC236}">
                      <a16:creationId xmlns:a16="http://schemas.microsoft.com/office/drawing/2014/main" id="{B49FF18B-5F8C-BF52-5CB7-E1626FAAB911}"/>
                    </a:ext>
                  </a:extLst>
                </p:cNvPr>
                <p:cNvSpPr/>
                <p:nvPr/>
              </p:nvSpPr>
              <p:spPr>
                <a:xfrm>
                  <a:off x="5545375" y="2644965"/>
                  <a:ext cx="126881" cy="8167"/>
                </a:xfrm>
                <a:custGeom>
                  <a:avLst/>
                  <a:gdLst/>
                  <a:ahLst/>
                  <a:cxnLst/>
                  <a:rect l="l" t="t" r="r" b="b"/>
                  <a:pathLst>
                    <a:path w="3651" h="235" extrusionOk="0">
                      <a:moveTo>
                        <a:pt x="0" y="1"/>
                      </a:moveTo>
                      <a:lnTo>
                        <a:pt x="0" y="234"/>
                      </a:lnTo>
                      <a:lnTo>
                        <a:pt x="3650" y="234"/>
                      </a:lnTo>
                      <a:lnTo>
                        <a:pt x="3650"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1453;p49">
                  <a:extLst>
                    <a:ext uri="{FF2B5EF4-FFF2-40B4-BE49-F238E27FC236}">
                      <a16:creationId xmlns:a16="http://schemas.microsoft.com/office/drawing/2014/main" id="{450C0201-7E03-42DF-7CD1-1308EBA8FA7C}"/>
                    </a:ext>
                  </a:extLst>
                </p:cNvPr>
                <p:cNvSpPr/>
                <p:nvPr/>
              </p:nvSpPr>
              <p:spPr>
                <a:xfrm>
                  <a:off x="5695820" y="2644965"/>
                  <a:ext cx="35934" cy="8167"/>
                </a:xfrm>
                <a:custGeom>
                  <a:avLst/>
                  <a:gdLst/>
                  <a:ahLst/>
                  <a:cxnLst/>
                  <a:rect l="l" t="t" r="r" b="b"/>
                  <a:pathLst>
                    <a:path w="1034" h="235" extrusionOk="0">
                      <a:moveTo>
                        <a:pt x="1" y="1"/>
                      </a:moveTo>
                      <a:lnTo>
                        <a:pt x="1" y="234"/>
                      </a:lnTo>
                      <a:lnTo>
                        <a:pt x="1033" y="234"/>
                      </a:lnTo>
                      <a:lnTo>
                        <a:pt x="103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1454;p49">
                  <a:extLst>
                    <a:ext uri="{FF2B5EF4-FFF2-40B4-BE49-F238E27FC236}">
                      <a16:creationId xmlns:a16="http://schemas.microsoft.com/office/drawing/2014/main" id="{395B95F4-BF7B-0FD8-D431-3E5C9D1CE4F4}"/>
                    </a:ext>
                  </a:extLst>
                </p:cNvPr>
                <p:cNvSpPr/>
                <p:nvPr/>
              </p:nvSpPr>
              <p:spPr>
                <a:xfrm>
                  <a:off x="5752119" y="2644965"/>
                  <a:ext cx="130079" cy="8167"/>
                </a:xfrm>
                <a:custGeom>
                  <a:avLst/>
                  <a:gdLst/>
                  <a:ahLst/>
                  <a:cxnLst/>
                  <a:rect l="l" t="t" r="r" b="b"/>
                  <a:pathLst>
                    <a:path w="3743" h="235" extrusionOk="0">
                      <a:moveTo>
                        <a:pt x="1" y="1"/>
                      </a:moveTo>
                      <a:lnTo>
                        <a:pt x="1" y="234"/>
                      </a:lnTo>
                      <a:lnTo>
                        <a:pt x="3743" y="234"/>
                      </a:lnTo>
                      <a:lnTo>
                        <a:pt x="37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1455;p49">
                  <a:extLst>
                    <a:ext uri="{FF2B5EF4-FFF2-40B4-BE49-F238E27FC236}">
                      <a16:creationId xmlns:a16="http://schemas.microsoft.com/office/drawing/2014/main" id="{EEC9FB02-D150-9F81-260E-CD23E0685B4F}"/>
                    </a:ext>
                  </a:extLst>
                </p:cNvPr>
                <p:cNvSpPr/>
                <p:nvPr/>
              </p:nvSpPr>
              <p:spPr>
                <a:xfrm>
                  <a:off x="5485879" y="2671516"/>
                  <a:ext cx="77950" cy="9383"/>
                </a:xfrm>
                <a:custGeom>
                  <a:avLst/>
                  <a:gdLst/>
                  <a:ahLst/>
                  <a:cxnLst/>
                  <a:rect l="l" t="t" r="r" b="b"/>
                  <a:pathLst>
                    <a:path w="2243" h="270" extrusionOk="0">
                      <a:moveTo>
                        <a:pt x="0" y="1"/>
                      </a:moveTo>
                      <a:lnTo>
                        <a:pt x="0" y="270"/>
                      </a:lnTo>
                      <a:lnTo>
                        <a:pt x="2243" y="270"/>
                      </a:lnTo>
                      <a:lnTo>
                        <a:pt x="224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1456;p49">
                  <a:extLst>
                    <a:ext uri="{FF2B5EF4-FFF2-40B4-BE49-F238E27FC236}">
                      <a16:creationId xmlns:a16="http://schemas.microsoft.com/office/drawing/2014/main" id="{FA3EB2E1-5334-5984-44CB-1EE2107C8F25}"/>
                    </a:ext>
                  </a:extLst>
                </p:cNvPr>
                <p:cNvSpPr/>
                <p:nvPr/>
              </p:nvSpPr>
              <p:spPr>
                <a:xfrm>
                  <a:off x="5588399" y="2671516"/>
                  <a:ext cx="111625" cy="9383"/>
                </a:xfrm>
                <a:custGeom>
                  <a:avLst/>
                  <a:gdLst/>
                  <a:ahLst/>
                  <a:cxnLst/>
                  <a:rect l="l" t="t" r="r" b="b"/>
                  <a:pathLst>
                    <a:path w="3212" h="270" extrusionOk="0">
                      <a:moveTo>
                        <a:pt x="0" y="1"/>
                      </a:moveTo>
                      <a:lnTo>
                        <a:pt x="0" y="270"/>
                      </a:lnTo>
                      <a:lnTo>
                        <a:pt x="3212" y="270"/>
                      </a:lnTo>
                      <a:lnTo>
                        <a:pt x="3212"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1457;p49">
                  <a:extLst>
                    <a:ext uri="{FF2B5EF4-FFF2-40B4-BE49-F238E27FC236}">
                      <a16:creationId xmlns:a16="http://schemas.microsoft.com/office/drawing/2014/main" id="{240C1469-078C-0C5C-95EE-BD66227BB39F}"/>
                    </a:ext>
                  </a:extLst>
                </p:cNvPr>
                <p:cNvSpPr/>
                <p:nvPr/>
              </p:nvSpPr>
              <p:spPr>
                <a:xfrm>
                  <a:off x="5729738" y="2671516"/>
                  <a:ext cx="13310" cy="9383"/>
                </a:xfrm>
                <a:custGeom>
                  <a:avLst/>
                  <a:gdLst/>
                  <a:ahLst/>
                  <a:cxnLst/>
                  <a:rect l="l" t="t" r="r" b="b"/>
                  <a:pathLst>
                    <a:path w="383" h="270" extrusionOk="0">
                      <a:moveTo>
                        <a:pt x="1" y="1"/>
                      </a:moveTo>
                      <a:lnTo>
                        <a:pt x="1" y="270"/>
                      </a:lnTo>
                      <a:lnTo>
                        <a:pt x="383" y="270"/>
                      </a:lnTo>
                      <a:lnTo>
                        <a:pt x="38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1458;p49">
                  <a:extLst>
                    <a:ext uri="{FF2B5EF4-FFF2-40B4-BE49-F238E27FC236}">
                      <a16:creationId xmlns:a16="http://schemas.microsoft.com/office/drawing/2014/main" id="{F06C5151-8480-3029-A628-A5F4D19AAAA1}"/>
                    </a:ext>
                  </a:extLst>
                </p:cNvPr>
                <p:cNvSpPr/>
                <p:nvPr/>
              </p:nvSpPr>
              <p:spPr>
                <a:xfrm>
                  <a:off x="5762441" y="2671516"/>
                  <a:ext cx="95187" cy="9383"/>
                </a:xfrm>
                <a:custGeom>
                  <a:avLst/>
                  <a:gdLst/>
                  <a:ahLst/>
                  <a:cxnLst/>
                  <a:rect l="l" t="t" r="r" b="b"/>
                  <a:pathLst>
                    <a:path w="2739" h="270" extrusionOk="0">
                      <a:moveTo>
                        <a:pt x="1" y="1"/>
                      </a:moveTo>
                      <a:lnTo>
                        <a:pt x="1" y="270"/>
                      </a:lnTo>
                      <a:lnTo>
                        <a:pt x="2738" y="270"/>
                      </a:lnTo>
                      <a:lnTo>
                        <a:pt x="2738"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1459;p49">
                  <a:extLst>
                    <a:ext uri="{FF2B5EF4-FFF2-40B4-BE49-F238E27FC236}">
                      <a16:creationId xmlns:a16="http://schemas.microsoft.com/office/drawing/2014/main" id="{3599DA1D-4A6F-AC2E-6EB7-FC900F8A59D7}"/>
                    </a:ext>
                  </a:extLst>
                </p:cNvPr>
                <p:cNvSpPr/>
                <p:nvPr/>
              </p:nvSpPr>
              <p:spPr>
                <a:xfrm>
                  <a:off x="5869896" y="2670543"/>
                  <a:ext cx="27802" cy="10356"/>
                </a:xfrm>
                <a:custGeom>
                  <a:avLst/>
                  <a:gdLst/>
                  <a:ahLst/>
                  <a:cxnLst/>
                  <a:rect l="l" t="t" r="r" b="b"/>
                  <a:pathLst>
                    <a:path w="800" h="298" extrusionOk="0">
                      <a:moveTo>
                        <a:pt x="800" y="0"/>
                      </a:moveTo>
                      <a:lnTo>
                        <a:pt x="0" y="29"/>
                      </a:lnTo>
                      <a:lnTo>
                        <a:pt x="36" y="298"/>
                      </a:lnTo>
                      <a:lnTo>
                        <a:pt x="800" y="262"/>
                      </a:lnTo>
                      <a:lnTo>
                        <a:pt x="800"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1460;p49">
                  <a:extLst>
                    <a:ext uri="{FF2B5EF4-FFF2-40B4-BE49-F238E27FC236}">
                      <a16:creationId xmlns:a16="http://schemas.microsoft.com/office/drawing/2014/main" id="{F6824ADD-ADB9-32EA-5E1A-4DE447C4FC95}"/>
                    </a:ext>
                  </a:extLst>
                </p:cNvPr>
                <p:cNvSpPr/>
                <p:nvPr/>
              </p:nvSpPr>
              <p:spPr>
                <a:xfrm>
                  <a:off x="5453176" y="2637840"/>
                  <a:ext cx="20434" cy="25613"/>
                </a:xfrm>
                <a:custGeom>
                  <a:avLst/>
                  <a:gdLst/>
                  <a:ahLst/>
                  <a:cxnLst/>
                  <a:rect l="l" t="t" r="r" b="b"/>
                  <a:pathLst>
                    <a:path w="588" h="737" extrusionOk="0">
                      <a:moveTo>
                        <a:pt x="531" y="1"/>
                      </a:moveTo>
                      <a:lnTo>
                        <a:pt x="0" y="383"/>
                      </a:lnTo>
                      <a:lnTo>
                        <a:pt x="559" y="736"/>
                      </a:lnTo>
                      <a:lnTo>
                        <a:pt x="587" y="673"/>
                      </a:lnTo>
                      <a:lnTo>
                        <a:pt x="587" y="467"/>
                      </a:lnTo>
                      <a:lnTo>
                        <a:pt x="467" y="383"/>
                      </a:lnTo>
                      <a:lnTo>
                        <a:pt x="587" y="291"/>
                      </a:lnTo>
                      <a:lnTo>
                        <a:pt x="587" y="85"/>
                      </a:lnTo>
                      <a:lnTo>
                        <a:pt x="531"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1461;p49">
                  <a:extLst>
                    <a:ext uri="{FF2B5EF4-FFF2-40B4-BE49-F238E27FC236}">
                      <a16:creationId xmlns:a16="http://schemas.microsoft.com/office/drawing/2014/main" id="{752A7942-0E4A-8E1A-3C21-75543F690330}"/>
                    </a:ext>
                  </a:extLst>
                </p:cNvPr>
                <p:cNvSpPr/>
                <p:nvPr/>
              </p:nvSpPr>
              <p:spPr>
                <a:xfrm>
                  <a:off x="5937490" y="2718710"/>
                  <a:ext cx="1251" cy="44066"/>
                </a:xfrm>
                <a:custGeom>
                  <a:avLst/>
                  <a:gdLst/>
                  <a:ahLst/>
                  <a:cxnLst/>
                  <a:rect l="l" t="t" r="r" b="b"/>
                  <a:pathLst>
                    <a:path w="36" h="1268" extrusionOk="0">
                      <a:moveTo>
                        <a:pt x="1" y="1"/>
                      </a:moveTo>
                      <a:lnTo>
                        <a:pt x="1" y="1267"/>
                      </a:lnTo>
                      <a:lnTo>
                        <a:pt x="36" y="1267"/>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1462;p49">
                  <a:extLst>
                    <a:ext uri="{FF2B5EF4-FFF2-40B4-BE49-F238E27FC236}">
                      <a16:creationId xmlns:a16="http://schemas.microsoft.com/office/drawing/2014/main" id="{BA21DA1E-7002-A438-90FC-6193D59CDF59}"/>
                    </a:ext>
                  </a:extLst>
                </p:cNvPr>
                <p:cNvSpPr/>
                <p:nvPr/>
              </p:nvSpPr>
              <p:spPr>
                <a:xfrm>
                  <a:off x="5937490" y="2681837"/>
                  <a:ext cx="1251" cy="16264"/>
                </a:xfrm>
                <a:custGeom>
                  <a:avLst/>
                  <a:gdLst/>
                  <a:ahLst/>
                  <a:cxnLst/>
                  <a:rect l="l" t="t" r="r" b="b"/>
                  <a:pathLst>
                    <a:path w="36" h="468" extrusionOk="0">
                      <a:moveTo>
                        <a:pt x="1" y="1"/>
                      </a:moveTo>
                      <a:lnTo>
                        <a:pt x="1" y="468"/>
                      </a:lnTo>
                      <a:lnTo>
                        <a:pt x="36" y="468"/>
                      </a:lnTo>
                      <a:lnTo>
                        <a:pt x="3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8" name="Google Shape;1463;p49">
              <a:extLst>
                <a:ext uri="{FF2B5EF4-FFF2-40B4-BE49-F238E27FC236}">
                  <a16:creationId xmlns:a16="http://schemas.microsoft.com/office/drawing/2014/main" id="{E372242B-C0F5-D74B-B210-44D693D348F0}"/>
                </a:ext>
              </a:extLst>
            </p:cNvPr>
            <p:cNvGrpSpPr/>
            <p:nvPr/>
          </p:nvGrpSpPr>
          <p:grpSpPr>
            <a:xfrm flipH="1">
              <a:off x="6054557" y="1846835"/>
              <a:ext cx="2376276" cy="2757284"/>
              <a:chOff x="-3325432" y="1335182"/>
              <a:chExt cx="2855071" cy="3312848"/>
            </a:xfrm>
          </p:grpSpPr>
          <p:sp>
            <p:nvSpPr>
              <p:cNvPr id="46" name="Google Shape;1464;p49">
                <a:extLst>
                  <a:ext uri="{FF2B5EF4-FFF2-40B4-BE49-F238E27FC236}">
                    <a16:creationId xmlns:a16="http://schemas.microsoft.com/office/drawing/2014/main" id="{F8676566-CEEB-BFB8-F850-00FFBC798A47}"/>
                  </a:ext>
                </a:extLst>
              </p:cNvPr>
              <p:cNvSpPr/>
              <p:nvPr/>
            </p:nvSpPr>
            <p:spPr>
              <a:xfrm>
                <a:off x="-1851695" y="4281780"/>
                <a:ext cx="780055" cy="366250"/>
              </a:xfrm>
              <a:custGeom>
                <a:avLst/>
                <a:gdLst/>
                <a:ahLst/>
                <a:cxnLst/>
                <a:rect l="l" t="t" r="r" b="b"/>
                <a:pathLst>
                  <a:path w="4315" h="2026" extrusionOk="0">
                    <a:moveTo>
                      <a:pt x="1" y="1"/>
                    </a:moveTo>
                    <a:lnTo>
                      <a:pt x="217" y="2026"/>
                    </a:lnTo>
                    <a:lnTo>
                      <a:pt x="4315" y="2026"/>
                    </a:lnTo>
                    <a:cubicBezTo>
                      <a:pt x="4315" y="1740"/>
                      <a:pt x="4140" y="1497"/>
                      <a:pt x="3897" y="1365"/>
                    </a:cubicBezTo>
                    <a:cubicBezTo>
                      <a:pt x="3654" y="1212"/>
                      <a:pt x="3368" y="1169"/>
                      <a:pt x="3104" y="1101"/>
                    </a:cubicBezTo>
                    <a:cubicBezTo>
                      <a:pt x="2840" y="1058"/>
                      <a:pt x="2554" y="968"/>
                      <a:pt x="2332" y="815"/>
                    </a:cubicBezTo>
                    <a:cubicBezTo>
                      <a:pt x="2089" y="620"/>
                      <a:pt x="1957" y="334"/>
                      <a:pt x="1957" y="22"/>
                    </a:cubicBezTo>
                    <a:lnTo>
                      <a:pt x="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465;p49">
                <a:extLst>
                  <a:ext uri="{FF2B5EF4-FFF2-40B4-BE49-F238E27FC236}">
                    <a16:creationId xmlns:a16="http://schemas.microsoft.com/office/drawing/2014/main" id="{FD7E3E8E-59CB-DD56-F27F-A7A65D4BA39B}"/>
                  </a:ext>
                </a:extLst>
              </p:cNvPr>
              <p:cNvSpPr/>
              <p:nvPr/>
            </p:nvSpPr>
            <p:spPr>
              <a:xfrm>
                <a:off x="-1330861" y="3999034"/>
                <a:ext cx="860501" cy="457903"/>
              </a:xfrm>
              <a:custGeom>
                <a:avLst/>
                <a:gdLst/>
                <a:ahLst/>
                <a:cxnLst/>
                <a:rect l="l" t="t" r="r" b="b"/>
                <a:pathLst>
                  <a:path w="4760" h="2533" extrusionOk="0">
                    <a:moveTo>
                      <a:pt x="1788" y="0"/>
                    </a:moveTo>
                    <a:lnTo>
                      <a:pt x="1" y="793"/>
                    </a:lnTo>
                    <a:lnTo>
                      <a:pt x="1058" y="2532"/>
                    </a:lnTo>
                    <a:lnTo>
                      <a:pt x="4759" y="814"/>
                    </a:lnTo>
                    <a:cubicBezTo>
                      <a:pt x="4654" y="576"/>
                      <a:pt x="4389" y="418"/>
                      <a:pt x="4098" y="397"/>
                    </a:cubicBezTo>
                    <a:cubicBezTo>
                      <a:pt x="4050" y="389"/>
                      <a:pt x="4001" y="385"/>
                      <a:pt x="3952" y="385"/>
                    </a:cubicBezTo>
                    <a:cubicBezTo>
                      <a:pt x="3730" y="385"/>
                      <a:pt x="3500" y="452"/>
                      <a:pt x="3284" y="486"/>
                    </a:cubicBezTo>
                    <a:cubicBezTo>
                      <a:pt x="3098" y="531"/>
                      <a:pt x="2901" y="578"/>
                      <a:pt x="2709" y="578"/>
                    </a:cubicBezTo>
                    <a:cubicBezTo>
                      <a:pt x="2628" y="578"/>
                      <a:pt x="2548" y="570"/>
                      <a:pt x="2470" y="550"/>
                    </a:cubicBezTo>
                    <a:cubicBezTo>
                      <a:pt x="2163" y="486"/>
                      <a:pt x="1920" y="264"/>
                      <a:pt x="178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466;p49">
                <a:extLst>
                  <a:ext uri="{FF2B5EF4-FFF2-40B4-BE49-F238E27FC236}">
                    <a16:creationId xmlns:a16="http://schemas.microsoft.com/office/drawing/2014/main" id="{968FC82C-7A03-2F05-FEFF-DBC3E28D20FA}"/>
                  </a:ext>
                </a:extLst>
              </p:cNvPr>
              <p:cNvSpPr/>
              <p:nvPr/>
            </p:nvSpPr>
            <p:spPr>
              <a:xfrm>
                <a:off x="-2764465" y="1689699"/>
                <a:ext cx="354685" cy="561306"/>
              </a:xfrm>
              <a:custGeom>
                <a:avLst/>
                <a:gdLst/>
                <a:ahLst/>
                <a:cxnLst/>
                <a:rect l="l" t="t" r="r" b="b"/>
                <a:pathLst>
                  <a:path w="1962" h="3105" extrusionOk="0">
                    <a:moveTo>
                      <a:pt x="640" y="1"/>
                    </a:moveTo>
                    <a:lnTo>
                      <a:pt x="1" y="2422"/>
                    </a:lnTo>
                    <a:lnTo>
                      <a:pt x="1105" y="3104"/>
                    </a:lnTo>
                    <a:lnTo>
                      <a:pt x="1962" y="2575"/>
                    </a:lnTo>
                    <a:lnTo>
                      <a:pt x="1788" y="2047"/>
                    </a:lnTo>
                    <a:lnTo>
                      <a:pt x="1830" y="1650"/>
                    </a:lnTo>
                    <a:lnTo>
                      <a:pt x="1899" y="968"/>
                    </a:lnTo>
                    <a:lnTo>
                      <a:pt x="1454" y="635"/>
                    </a:lnTo>
                    <a:lnTo>
                      <a:pt x="640" y="1"/>
                    </a:ln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467;p49">
                <a:extLst>
                  <a:ext uri="{FF2B5EF4-FFF2-40B4-BE49-F238E27FC236}">
                    <a16:creationId xmlns:a16="http://schemas.microsoft.com/office/drawing/2014/main" id="{9BC1D0C3-14CB-83EF-A721-BCBA10DEC9AE}"/>
                  </a:ext>
                </a:extLst>
              </p:cNvPr>
              <p:cNvSpPr/>
              <p:nvPr/>
            </p:nvSpPr>
            <p:spPr>
              <a:xfrm>
                <a:off x="-2564700" y="1804497"/>
                <a:ext cx="143537" cy="183667"/>
              </a:xfrm>
              <a:custGeom>
                <a:avLst/>
                <a:gdLst/>
                <a:ahLst/>
                <a:cxnLst/>
                <a:rect l="l" t="t" r="r" b="b"/>
                <a:pathLst>
                  <a:path w="794" h="1016" extrusionOk="0">
                    <a:moveTo>
                      <a:pt x="349" y="0"/>
                    </a:moveTo>
                    <a:cubicBezTo>
                      <a:pt x="244" y="48"/>
                      <a:pt x="133" y="111"/>
                      <a:pt x="0" y="159"/>
                    </a:cubicBezTo>
                    <a:cubicBezTo>
                      <a:pt x="112" y="529"/>
                      <a:pt x="376" y="841"/>
                      <a:pt x="725" y="1015"/>
                    </a:cubicBezTo>
                    <a:lnTo>
                      <a:pt x="794" y="333"/>
                    </a:lnTo>
                    <a:lnTo>
                      <a:pt x="34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468;p49">
                <a:extLst>
                  <a:ext uri="{FF2B5EF4-FFF2-40B4-BE49-F238E27FC236}">
                    <a16:creationId xmlns:a16="http://schemas.microsoft.com/office/drawing/2014/main" id="{9D52B2F4-D654-F50D-0FCB-457379F7CE04}"/>
                  </a:ext>
                </a:extLst>
              </p:cNvPr>
              <p:cNvSpPr/>
              <p:nvPr/>
            </p:nvSpPr>
            <p:spPr>
              <a:xfrm>
                <a:off x="-2664130" y="1338617"/>
                <a:ext cx="425550" cy="574684"/>
              </a:xfrm>
              <a:custGeom>
                <a:avLst/>
                <a:gdLst/>
                <a:ahLst/>
                <a:cxnLst/>
                <a:rect l="l" t="t" r="r" b="b"/>
                <a:pathLst>
                  <a:path w="2354" h="3179" extrusionOk="0">
                    <a:moveTo>
                      <a:pt x="1302" y="0"/>
                    </a:moveTo>
                    <a:cubicBezTo>
                      <a:pt x="888" y="0"/>
                      <a:pt x="602" y="148"/>
                      <a:pt x="418" y="357"/>
                    </a:cubicBezTo>
                    <a:cubicBezTo>
                      <a:pt x="154" y="621"/>
                      <a:pt x="43" y="991"/>
                      <a:pt x="22" y="1192"/>
                    </a:cubicBezTo>
                    <a:cubicBezTo>
                      <a:pt x="1" y="1234"/>
                      <a:pt x="1" y="1255"/>
                      <a:pt x="1" y="1282"/>
                    </a:cubicBezTo>
                    <a:lnTo>
                      <a:pt x="1" y="1324"/>
                    </a:lnTo>
                    <a:lnTo>
                      <a:pt x="1" y="1345"/>
                    </a:lnTo>
                    <a:lnTo>
                      <a:pt x="22" y="1414"/>
                    </a:lnTo>
                    <a:lnTo>
                      <a:pt x="43" y="1520"/>
                    </a:lnTo>
                    <a:lnTo>
                      <a:pt x="418" y="2778"/>
                    </a:lnTo>
                    <a:cubicBezTo>
                      <a:pt x="418" y="2778"/>
                      <a:pt x="745" y="3178"/>
                      <a:pt x="1214" y="3178"/>
                    </a:cubicBezTo>
                    <a:cubicBezTo>
                      <a:pt x="1387" y="3178"/>
                      <a:pt x="1580" y="3124"/>
                      <a:pt x="1782" y="2974"/>
                    </a:cubicBezTo>
                    <a:cubicBezTo>
                      <a:pt x="2179" y="2688"/>
                      <a:pt x="2353" y="1895"/>
                      <a:pt x="2290" y="1192"/>
                    </a:cubicBezTo>
                    <a:cubicBezTo>
                      <a:pt x="2269" y="1123"/>
                      <a:pt x="2248" y="1039"/>
                      <a:pt x="2248" y="970"/>
                    </a:cubicBezTo>
                    <a:cubicBezTo>
                      <a:pt x="2221" y="885"/>
                      <a:pt x="2200" y="817"/>
                      <a:pt x="2179" y="753"/>
                    </a:cubicBezTo>
                    <a:cubicBezTo>
                      <a:pt x="2179" y="727"/>
                      <a:pt x="2158" y="706"/>
                      <a:pt x="2158" y="706"/>
                    </a:cubicBezTo>
                    <a:cubicBezTo>
                      <a:pt x="2068" y="462"/>
                      <a:pt x="1936" y="267"/>
                      <a:pt x="1761" y="135"/>
                    </a:cubicBezTo>
                    <a:cubicBezTo>
                      <a:pt x="1650" y="66"/>
                      <a:pt x="1539" y="24"/>
                      <a:pt x="1386" y="2"/>
                    </a:cubicBezTo>
                    <a:cubicBezTo>
                      <a:pt x="1357" y="1"/>
                      <a:pt x="1330" y="0"/>
                      <a:pt x="1302" y="0"/>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469;p49">
                <a:extLst>
                  <a:ext uri="{FF2B5EF4-FFF2-40B4-BE49-F238E27FC236}">
                    <a16:creationId xmlns:a16="http://schemas.microsoft.com/office/drawing/2014/main" id="{C36B4D3E-4CFA-44B3-C771-C414346E1915}"/>
                  </a:ext>
                </a:extLst>
              </p:cNvPr>
              <p:cNvSpPr/>
              <p:nvPr/>
            </p:nvSpPr>
            <p:spPr>
              <a:xfrm>
                <a:off x="-2664130" y="1335182"/>
                <a:ext cx="410184" cy="246758"/>
              </a:xfrm>
              <a:custGeom>
                <a:avLst/>
                <a:gdLst/>
                <a:ahLst/>
                <a:cxnLst/>
                <a:rect l="l" t="t" r="r" b="b"/>
                <a:pathLst>
                  <a:path w="2269" h="1365" extrusionOk="0">
                    <a:moveTo>
                      <a:pt x="1386" y="0"/>
                    </a:moveTo>
                    <a:cubicBezTo>
                      <a:pt x="926" y="0"/>
                      <a:pt x="614" y="154"/>
                      <a:pt x="418" y="376"/>
                    </a:cubicBezTo>
                    <a:cubicBezTo>
                      <a:pt x="154" y="640"/>
                      <a:pt x="43" y="1010"/>
                      <a:pt x="22" y="1211"/>
                    </a:cubicBezTo>
                    <a:cubicBezTo>
                      <a:pt x="1" y="1253"/>
                      <a:pt x="1" y="1274"/>
                      <a:pt x="1" y="1301"/>
                    </a:cubicBezTo>
                    <a:lnTo>
                      <a:pt x="1" y="1343"/>
                    </a:lnTo>
                    <a:lnTo>
                      <a:pt x="1" y="1364"/>
                    </a:lnTo>
                    <a:cubicBezTo>
                      <a:pt x="265" y="1301"/>
                      <a:pt x="482" y="1079"/>
                      <a:pt x="593" y="814"/>
                    </a:cubicBezTo>
                    <a:cubicBezTo>
                      <a:pt x="866" y="895"/>
                      <a:pt x="1138" y="951"/>
                      <a:pt x="1411" y="951"/>
                    </a:cubicBezTo>
                    <a:cubicBezTo>
                      <a:pt x="1514" y="951"/>
                      <a:pt x="1616" y="943"/>
                      <a:pt x="1719" y="925"/>
                    </a:cubicBezTo>
                    <a:cubicBezTo>
                      <a:pt x="1893" y="878"/>
                      <a:pt x="2047" y="836"/>
                      <a:pt x="2158" y="725"/>
                    </a:cubicBezTo>
                    <a:cubicBezTo>
                      <a:pt x="2179" y="682"/>
                      <a:pt x="2200" y="661"/>
                      <a:pt x="2221" y="640"/>
                    </a:cubicBezTo>
                    <a:cubicBezTo>
                      <a:pt x="2269" y="529"/>
                      <a:pt x="2269" y="376"/>
                      <a:pt x="2179" y="286"/>
                    </a:cubicBezTo>
                    <a:cubicBezTo>
                      <a:pt x="2115" y="175"/>
                      <a:pt x="1804" y="0"/>
                      <a:pt x="138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470;p49">
                <a:extLst>
                  <a:ext uri="{FF2B5EF4-FFF2-40B4-BE49-F238E27FC236}">
                    <a16:creationId xmlns:a16="http://schemas.microsoft.com/office/drawing/2014/main" id="{D75B8214-4742-CFAE-6A1F-CBCB65F2DF6D}"/>
                  </a:ext>
                </a:extLst>
              </p:cNvPr>
              <p:cNvSpPr/>
              <p:nvPr/>
            </p:nvSpPr>
            <p:spPr>
              <a:xfrm>
                <a:off x="-2345773" y="1362842"/>
                <a:ext cx="95631" cy="191260"/>
              </a:xfrm>
              <a:custGeom>
                <a:avLst/>
                <a:gdLst/>
                <a:ahLst/>
                <a:cxnLst/>
                <a:rect l="l" t="t" r="r" b="b"/>
                <a:pathLst>
                  <a:path w="529" h="1058" extrusionOk="0">
                    <a:moveTo>
                      <a:pt x="0" y="1"/>
                    </a:moveTo>
                    <a:lnTo>
                      <a:pt x="0" y="1"/>
                    </a:lnTo>
                    <a:cubicBezTo>
                      <a:pt x="111" y="397"/>
                      <a:pt x="286" y="751"/>
                      <a:pt x="529" y="1058"/>
                    </a:cubicBezTo>
                    <a:cubicBezTo>
                      <a:pt x="508" y="989"/>
                      <a:pt x="487" y="905"/>
                      <a:pt x="487" y="836"/>
                    </a:cubicBezTo>
                    <a:cubicBezTo>
                      <a:pt x="460" y="751"/>
                      <a:pt x="439" y="683"/>
                      <a:pt x="418" y="619"/>
                    </a:cubicBezTo>
                    <a:cubicBezTo>
                      <a:pt x="418" y="593"/>
                      <a:pt x="397" y="572"/>
                      <a:pt x="397" y="572"/>
                    </a:cubicBezTo>
                    <a:cubicBezTo>
                      <a:pt x="307" y="328"/>
                      <a:pt x="175" y="133"/>
                      <a:pt x="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471;p49">
                <a:extLst>
                  <a:ext uri="{FF2B5EF4-FFF2-40B4-BE49-F238E27FC236}">
                    <a16:creationId xmlns:a16="http://schemas.microsoft.com/office/drawing/2014/main" id="{B0202B36-E07D-1AE3-DAE9-9678CFF67B98}"/>
                  </a:ext>
                </a:extLst>
              </p:cNvPr>
              <p:cNvSpPr/>
              <p:nvPr/>
            </p:nvSpPr>
            <p:spPr>
              <a:xfrm>
                <a:off x="-2731924" y="1550134"/>
                <a:ext cx="123471" cy="168844"/>
              </a:xfrm>
              <a:custGeom>
                <a:avLst/>
                <a:gdLst/>
                <a:ahLst/>
                <a:cxnLst/>
                <a:rect l="l" t="t" r="r" b="b"/>
                <a:pathLst>
                  <a:path w="683" h="934" extrusionOk="0">
                    <a:moveTo>
                      <a:pt x="460" y="1"/>
                    </a:moveTo>
                    <a:cubicBezTo>
                      <a:pt x="349" y="1"/>
                      <a:pt x="265" y="43"/>
                      <a:pt x="196" y="112"/>
                    </a:cubicBezTo>
                    <a:cubicBezTo>
                      <a:pt x="43" y="265"/>
                      <a:pt x="0" y="530"/>
                      <a:pt x="111" y="704"/>
                    </a:cubicBezTo>
                    <a:cubicBezTo>
                      <a:pt x="192" y="837"/>
                      <a:pt x="366" y="934"/>
                      <a:pt x="533" y="934"/>
                    </a:cubicBezTo>
                    <a:cubicBezTo>
                      <a:pt x="584" y="934"/>
                      <a:pt x="635" y="925"/>
                      <a:pt x="682" y="905"/>
                    </a:cubicBezTo>
                    <a:lnTo>
                      <a:pt x="682" y="154"/>
                    </a:lnTo>
                    <a:cubicBezTo>
                      <a:pt x="640" y="64"/>
                      <a:pt x="550" y="1"/>
                      <a:pt x="460"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472;p49">
                <a:extLst>
                  <a:ext uri="{FF2B5EF4-FFF2-40B4-BE49-F238E27FC236}">
                    <a16:creationId xmlns:a16="http://schemas.microsoft.com/office/drawing/2014/main" id="{111541F8-019B-7D19-E310-F4F6F34F9659}"/>
                  </a:ext>
                </a:extLst>
              </p:cNvPr>
              <p:cNvSpPr/>
              <p:nvPr/>
            </p:nvSpPr>
            <p:spPr>
              <a:xfrm>
                <a:off x="-3237572" y="3469518"/>
                <a:ext cx="1298163" cy="1178472"/>
              </a:xfrm>
              <a:custGeom>
                <a:avLst/>
                <a:gdLst/>
                <a:ahLst/>
                <a:cxnLst/>
                <a:rect l="l" t="t" r="r" b="b"/>
                <a:pathLst>
                  <a:path w="7181" h="6519" extrusionOk="0">
                    <a:moveTo>
                      <a:pt x="0" y="0"/>
                    </a:moveTo>
                    <a:lnTo>
                      <a:pt x="0" y="6519"/>
                    </a:lnTo>
                    <a:lnTo>
                      <a:pt x="7180" y="6519"/>
                    </a:lnTo>
                    <a:lnTo>
                      <a:pt x="7180"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473;p49">
                <a:extLst>
                  <a:ext uri="{FF2B5EF4-FFF2-40B4-BE49-F238E27FC236}">
                    <a16:creationId xmlns:a16="http://schemas.microsoft.com/office/drawing/2014/main" id="{DFE301EF-6D58-D47E-6F89-3186093E4075}"/>
                  </a:ext>
                </a:extLst>
              </p:cNvPr>
              <p:cNvSpPr/>
              <p:nvPr/>
            </p:nvSpPr>
            <p:spPr>
              <a:xfrm>
                <a:off x="-2903125" y="2024331"/>
                <a:ext cx="1270504" cy="979801"/>
              </a:xfrm>
              <a:custGeom>
                <a:avLst/>
                <a:gdLst/>
                <a:ahLst/>
                <a:cxnLst/>
                <a:rect l="l" t="t" r="r" b="b"/>
                <a:pathLst>
                  <a:path w="7028" h="5420" extrusionOk="0">
                    <a:moveTo>
                      <a:pt x="926" y="0"/>
                    </a:moveTo>
                    <a:lnTo>
                      <a:pt x="1" y="5419"/>
                    </a:lnTo>
                    <a:lnTo>
                      <a:pt x="7027" y="5419"/>
                    </a:lnTo>
                    <a:lnTo>
                      <a:pt x="7027" y="2950"/>
                    </a:lnTo>
                    <a:lnTo>
                      <a:pt x="4913" y="2443"/>
                    </a:lnTo>
                    <a:cubicBezTo>
                      <a:pt x="4913" y="2443"/>
                      <a:pt x="4252" y="767"/>
                      <a:pt x="3987" y="529"/>
                    </a:cubicBezTo>
                    <a:cubicBezTo>
                      <a:pt x="3723" y="286"/>
                      <a:pt x="2555" y="196"/>
                      <a:pt x="2555" y="196"/>
                    </a:cubicBezTo>
                    <a:cubicBezTo>
                      <a:pt x="2370" y="437"/>
                      <a:pt x="2157" y="522"/>
                      <a:pt x="1946" y="522"/>
                    </a:cubicBezTo>
                    <a:cubicBezTo>
                      <a:pt x="1427" y="522"/>
                      <a:pt x="926" y="0"/>
                      <a:pt x="926" y="0"/>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474;p49">
                <a:extLst>
                  <a:ext uri="{FF2B5EF4-FFF2-40B4-BE49-F238E27FC236}">
                    <a16:creationId xmlns:a16="http://schemas.microsoft.com/office/drawing/2014/main" id="{EF839C59-7C7B-4B59-2C8F-6ADA9B9302D2}"/>
                  </a:ext>
                </a:extLst>
              </p:cNvPr>
              <p:cNvSpPr/>
              <p:nvPr/>
            </p:nvSpPr>
            <p:spPr>
              <a:xfrm>
                <a:off x="-2433814" y="2907280"/>
                <a:ext cx="1529378" cy="1299230"/>
              </a:xfrm>
              <a:custGeom>
                <a:avLst/>
                <a:gdLst/>
                <a:ahLst/>
                <a:cxnLst/>
                <a:rect l="l" t="t" r="r" b="b"/>
                <a:pathLst>
                  <a:path w="8460" h="7187" extrusionOk="0">
                    <a:moveTo>
                      <a:pt x="3608" y="0"/>
                    </a:moveTo>
                    <a:cubicBezTo>
                      <a:pt x="2136" y="0"/>
                      <a:pt x="1" y="731"/>
                      <a:pt x="1" y="731"/>
                    </a:cubicBezTo>
                    <a:lnTo>
                      <a:pt x="4252" y="3945"/>
                    </a:lnTo>
                    <a:lnTo>
                      <a:pt x="6324" y="7186"/>
                    </a:lnTo>
                    <a:lnTo>
                      <a:pt x="8460" y="5796"/>
                    </a:lnTo>
                    <a:cubicBezTo>
                      <a:pt x="8460" y="5796"/>
                      <a:pt x="5838" y="842"/>
                      <a:pt x="4585" y="181"/>
                    </a:cubicBezTo>
                    <a:cubicBezTo>
                      <a:pt x="4340" y="52"/>
                      <a:pt x="3997" y="0"/>
                      <a:pt x="3608"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475;p49">
                <a:extLst>
                  <a:ext uri="{FF2B5EF4-FFF2-40B4-BE49-F238E27FC236}">
                    <a16:creationId xmlns:a16="http://schemas.microsoft.com/office/drawing/2014/main" id="{DFD6A0D4-836C-BA68-FB40-BA46A5C5A30C}"/>
                  </a:ext>
                </a:extLst>
              </p:cNvPr>
              <p:cNvSpPr/>
              <p:nvPr/>
            </p:nvSpPr>
            <p:spPr>
              <a:xfrm>
                <a:off x="-3038711" y="2772596"/>
                <a:ext cx="1692801" cy="1593532"/>
              </a:xfrm>
              <a:custGeom>
                <a:avLst/>
                <a:gdLst/>
                <a:ahLst/>
                <a:cxnLst/>
                <a:rect l="l" t="t" r="r" b="b"/>
                <a:pathLst>
                  <a:path w="9364" h="8815" extrusionOk="0">
                    <a:moveTo>
                      <a:pt x="418" y="1"/>
                    </a:moveTo>
                    <a:cubicBezTo>
                      <a:pt x="418" y="1"/>
                      <a:pt x="265" y="572"/>
                      <a:pt x="153" y="1280"/>
                    </a:cubicBezTo>
                    <a:cubicBezTo>
                      <a:pt x="132" y="1365"/>
                      <a:pt x="132" y="1455"/>
                      <a:pt x="111" y="1545"/>
                    </a:cubicBezTo>
                    <a:lnTo>
                      <a:pt x="111" y="1608"/>
                    </a:lnTo>
                    <a:cubicBezTo>
                      <a:pt x="0" y="2491"/>
                      <a:pt x="42" y="3480"/>
                      <a:pt x="640" y="3855"/>
                    </a:cubicBezTo>
                    <a:lnTo>
                      <a:pt x="4780" y="3855"/>
                    </a:lnTo>
                    <a:lnTo>
                      <a:pt x="6080" y="8814"/>
                    </a:lnTo>
                    <a:lnTo>
                      <a:pt x="9363" y="8814"/>
                    </a:lnTo>
                    <a:cubicBezTo>
                      <a:pt x="9363" y="8814"/>
                      <a:pt x="8105" y="2443"/>
                      <a:pt x="6720" y="1497"/>
                    </a:cubicBezTo>
                    <a:cubicBezTo>
                      <a:pt x="6144" y="1101"/>
                      <a:pt x="5329" y="968"/>
                      <a:pt x="4605" y="926"/>
                    </a:cubicBezTo>
                    <a:cubicBezTo>
                      <a:pt x="4341" y="926"/>
                      <a:pt x="3305" y="968"/>
                      <a:pt x="3104" y="989"/>
                    </a:cubicBezTo>
                    <a:lnTo>
                      <a:pt x="3061" y="989"/>
                    </a:lnTo>
                    <a:lnTo>
                      <a:pt x="2839" y="905"/>
                    </a:lnTo>
                    <a:lnTo>
                      <a:pt x="43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476;p49">
                <a:extLst>
                  <a:ext uri="{FF2B5EF4-FFF2-40B4-BE49-F238E27FC236}">
                    <a16:creationId xmlns:a16="http://schemas.microsoft.com/office/drawing/2014/main" id="{E0A3F3E8-FF9C-939A-C5E7-F91218A2F627}"/>
                  </a:ext>
                </a:extLst>
              </p:cNvPr>
              <p:cNvSpPr/>
              <p:nvPr/>
            </p:nvSpPr>
            <p:spPr>
              <a:xfrm>
                <a:off x="-2457677" y="2860637"/>
                <a:ext cx="781140" cy="90930"/>
              </a:xfrm>
              <a:custGeom>
                <a:avLst/>
                <a:gdLst/>
                <a:ahLst/>
                <a:cxnLst/>
                <a:rect l="l" t="t" r="r" b="b"/>
                <a:pathLst>
                  <a:path w="4321" h="503" extrusionOk="0">
                    <a:moveTo>
                      <a:pt x="1" y="0"/>
                    </a:moveTo>
                    <a:lnTo>
                      <a:pt x="1" y="502"/>
                    </a:lnTo>
                    <a:lnTo>
                      <a:pt x="4320" y="502"/>
                    </a:lnTo>
                    <a:lnTo>
                      <a:pt x="432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477;p49">
                <a:extLst>
                  <a:ext uri="{FF2B5EF4-FFF2-40B4-BE49-F238E27FC236}">
                    <a16:creationId xmlns:a16="http://schemas.microsoft.com/office/drawing/2014/main" id="{A2C9FD69-F131-4571-CFB1-DD9783D0B079}"/>
                  </a:ext>
                </a:extLst>
              </p:cNvPr>
              <p:cNvSpPr/>
              <p:nvPr/>
            </p:nvSpPr>
            <p:spPr>
              <a:xfrm>
                <a:off x="-2134619" y="2425671"/>
                <a:ext cx="823984" cy="525874"/>
              </a:xfrm>
              <a:custGeom>
                <a:avLst/>
                <a:gdLst/>
                <a:ahLst/>
                <a:cxnLst/>
                <a:rect l="l" t="t" r="r" b="b"/>
                <a:pathLst>
                  <a:path w="4558" h="2909" extrusionOk="0">
                    <a:moveTo>
                      <a:pt x="572" y="1"/>
                    </a:moveTo>
                    <a:lnTo>
                      <a:pt x="1" y="2908"/>
                    </a:lnTo>
                    <a:lnTo>
                      <a:pt x="4008" y="2908"/>
                    </a:lnTo>
                    <a:lnTo>
                      <a:pt x="455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478;p49">
                <a:extLst>
                  <a:ext uri="{FF2B5EF4-FFF2-40B4-BE49-F238E27FC236}">
                    <a16:creationId xmlns:a16="http://schemas.microsoft.com/office/drawing/2014/main" id="{CB66250A-FFA9-097B-829C-9C2498771F49}"/>
                  </a:ext>
                </a:extLst>
              </p:cNvPr>
              <p:cNvSpPr/>
              <p:nvPr/>
            </p:nvSpPr>
            <p:spPr>
              <a:xfrm>
                <a:off x="-1779925" y="2633030"/>
                <a:ext cx="114794" cy="115877"/>
              </a:xfrm>
              <a:custGeom>
                <a:avLst/>
                <a:gdLst/>
                <a:ahLst/>
                <a:cxnLst/>
                <a:rect l="l" t="t" r="r" b="b"/>
                <a:pathLst>
                  <a:path w="635" h="641" extrusionOk="0">
                    <a:moveTo>
                      <a:pt x="328" y="1"/>
                    </a:moveTo>
                    <a:cubicBezTo>
                      <a:pt x="153" y="1"/>
                      <a:pt x="0" y="133"/>
                      <a:pt x="0" y="308"/>
                    </a:cubicBezTo>
                    <a:cubicBezTo>
                      <a:pt x="0" y="487"/>
                      <a:pt x="153" y="641"/>
                      <a:pt x="328" y="641"/>
                    </a:cubicBezTo>
                    <a:cubicBezTo>
                      <a:pt x="502" y="641"/>
                      <a:pt x="635" y="487"/>
                      <a:pt x="635" y="308"/>
                    </a:cubicBezTo>
                    <a:cubicBezTo>
                      <a:pt x="635" y="133"/>
                      <a:pt x="502" y="1"/>
                      <a:pt x="328" y="1"/>
                    </a:cubicBezTo>
                    <a:close/>
                  </a:path>
                </a:pathLst>
              </a:cu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479;p49">
                <a:extLst>
                  <a:ext uri="{FF2B5EF4-FFF2-40B4-BE49-F238E27FC236}">
                    <a16:creationId xmlns:a16="http://schemas.microsoft.com/office/drawing/2014/main" id="{2D3DFF2E-33E4-1B7B-037D-BED48B31336D}"/>
                  </a:ext>
                </a:extLst>
              </p:cNvPr>
              <p:cNvSpPr/>
              <p:nvPr/>
            </p:nvSpPr>
            <p:spPr>
              <a:xfrm>
                <a:off x="-2592360" y="2848163"/>
                <a:ext cx="310757" cy="232115"/>
              </a:xfrm>
              <a:custGeom>
                <a:avLst/>
                <a:gdLst/>
                <a:ahLst/>
                <a:cxnLst/>
                <a:rect l="l" t="t" r="r" b="b"/>
                <a:pathLst>
                  <a:path w="1719" h="1284" extrusionOk="0">
                    <a:moveTo>
                      <a:pt x="418" y="1"/>
                    </a:moveTo>
                    <a:lnTo>
                      <a:pt x="0" y="1100"/>
                    </a:lnTo>
                    <a:cubicBezTo>
                      <a:pt x="0" y="1100"/>
                      <a:pt x="870" y="1284"/>
                      <a:pt x="1225" y="1284"/>
                    </a:cubicBezTo>
                    <a:cubicBezTo>
                      <a:pt x="1295" y="1284"/>
                      <a:pt x="1346" y="1276"/>
                      <a:pt x="1364" y="1259"/>
                    </a:cubicBezTo>
                    <a:cubicBezTo>
                      <a:pt x="1428" y="1190"/>
                      <a:pt x="1385" y="1127"/>
                      <a:pt x="1385" y="1127"/>
                    </a:cubicBezTo>
                    <a:lnTo>
                      <a:pt x="1385" y="1127"/>
                    </a:lnTo>
                    <a:cubicBezTo>
                      <a:pt x="1385" y="1127"/>
                      <a:pt x="1426" y="1140"/>
                      <a:pt x="1469" y="1140"/>
                    </a:cubicBezTo>
                    <a:cubicBezTo>
                      <a:pt x="1504" y="1140"/>
                      <a:pt x="1541" y="1131"/>
                      <a:pt x="1560" y="1100"/>
                    </a:cubicBezTo>
                    <a:cubicBezTo>
                      <a:pt x="1629" y="1058"/>
                      <a:pt x="1586" y="994"/>
                      <a:pt x="1586" y="994"/>
                    </a:cubicBezTo>
                    <a:lnTo>
                      <a:pt x="1586" y="994"/>
                    </a:lnTo>
                    <a:cubicBezTo>
                      <a:pt x="1586" y="994"/>
                      <a:pt x="1594" y="996"/>
                      <a:pt x="1606" y="996"/>
                    </a:cubicBezTo>
                    <a:cubicBezTo>
                      <a:pt x="1637" y="996"/>
                      <a:pt x="1692" y="985"/>
                      <a:pt x="1692" y="905"/>
                    </a:cubicBezTo>
                    <a:cubicBezTo>
                      <a:pt x="1718" y="794"/>
                      <a:pt x="1407" y="571"/>
                      <a:pt x="1079" y="376"/>
                    </a:cubicBezTo>
                    <a:lnTo>
                      <a:pt x="1079" y="376"/>
                    </a:lnTo>
                    <a:cubicBezTo>
                      <a:pt x="1145" y="395"/>
                      <a:pt x="1206" y="405"/>
                      <a:pt x="1260" y="405"/>
                    </a:cubicBezTo>
                    <a:cubicBezTo>
                      <a:pt x="1380" y="405"/>
                      <a:pt x="1461" y="356"/>
                      <a:pt x="1475" y="265"/>
                    </a:cubicBezTo>
                    <a:cubicBezTo>
                      <a:pt x="1496" y="175"/>
                      <a:pt x="1142" y="90"/>
                      <a:pt x="836" y="69"/>
                    </a:cubicBezTo>
                    <a:cubicBezTo>
                      <a:pt x="635" y="69"/>
                      <a:pt x="418" y="1"/>
                      <a:pt x="418" y="1"/>
                    </a:cubicBezTo>
                    <a:close/>
                  </a:path>
                </a:pathLst>
              </a:custGeom>
              <a:solidFill>
                <a:srgbClr val="80393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480;p49">
                <a:extLst>
                  <a:ext uri="{FF2B5EF4-FFF2-40B4-BE49-F238E27FC236}">
                    <a16:creationId xmlns:a16="http://schemas.microsoft.com/office/drawing/2014/main" id="{6CD00BB4-0154-22D1-8FC4-FE4D98335B36}"/>
                  </a:ext>
                </a:extLst>
              </p:cNvPr>
              <p:cNvSpPr/>
              <p:nvPr/>
            </p:nvSpPr>
            <p:spPr>
              <a:xfrm>
                <a:off x="-2393680" y="2980136"/>
                <a:ext cx="92016" cy="47905"/>
              </a:xfrm>
              <a:custGeom>
                <a:avLst/>
                <a:gdLst/>
                <a:ahLst/>
                <a:cxnLst/>
                <a:rect l="l" t="t" r="r" b="b"/>
                <a:pathLst>
                  <a:path w="509" h="265" extrusionOk="0">
                    <a:moveTo>
                      <a:pt x="43" y="0"/>
                    </a:moveTo>
                    <a:lnTo>
                      <a:pt x="1" y="85"/>
                    </a:lnTo>
                    <a:cubicBezTo>
                      <a:pt x="265" y="153"/>
                      <a:pt x="440" y="264"/>
                      <a:pt x="440" y="264"/>
                    </a:cubicBezTo>
                    <a:lnTo>
                      <a:pt x="508" y="217"/>
                    </a:lnTo>
                    <a:cubicBezTo>
                      <a:pt x="508" y="217"/>
                      <a:pt x="329" y="85"/>
                      <a:pt x="43"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481;p49">
                <a:extLst>
                  <a:ext uri="{FF2B5EF4-FFF2-40B4-BE49-F238E27FC236}">
                    <a16:creationId xmlns:a16="http://schemas.microsoft.com/office/drawing/2014/main" id="{3B03E63C-D63E-CBF7-6D9D-D1B7D4A1A6C9}"/>
                  </a:ext>
                </a:extLst>
              </p:cNvPr>
              <p:cNvSpPr/>
              <p:nvPr/>
            </p:nvSpPr>
            <p:spPr>
              <a:xfrm>
                <a:off x="-2417544" y="3019185"/>
                <a:ext cx="79542" cy="32720"/>
              </a:xfrm>
              <a:custGeom>
                <a:avLst/>
                <a:gdLst/>
                <a:ahLst/>
                <a:cxnLst/>
                <a:rect l="l" t="t" r="r" b="b"/>
                <a:pathLst>
                  <a:path w="440" h="181" extrusionOk="0">
                    <a:moveTo>
                      <a:pt x="43" y="1"/>
                    </a:moveTo>
                    <a:lnTo>
                      <a:pt x="1" y="70"/>
                    </a:lnTo>
                    <a:cubicBezTo>
                      <a:pt x="196" y="112"/>
                      <a:pt x="397" y="181"/>
                      <a:pt x="397" y="181"/>
                    </a:cubicBezTo>
                    <a:lnTo>
                      <a:pt x="440" y="133"/>
                    </a:lnTo>
                    <a:cubicBezTo>
                      <a:pt x="440" y="112"/>
                      <a:pt x="244" y="48"/>
                      <a:pt x="4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482;p49">
                <a:extLst>
                  <a:ext uri="{FF2B5EF4-FFF2-40B4-BE49-F238E27FC236}">
                    <a16:creationId xmlns:a16="http://schemas.microsoft.com/office/drawing/2014/main" id="{7C5B375D-39C4-06B3-69CB-ABD8516375A4}"/>
                  </a:ext>
                </a:extLst>
              </p:cNvPr>
              <p:cNvSpPr/>
              <p:nvPr/>
            </p:nvSpPr>
            <p:spPr>
              <a:xfrm>
                <a:off x="-3325432" y="2024331"/>
                <a:ext cx="840254" cy="1070550"/>
              </a:xfrm>
              <a:custGeom>
                <a:avLst/>
                <a:gdLst/>
                <a:ahLst/>
                <a:cxnLst/>
                <a:rect l="l" t="t" r="r" b="b"/>
                <a:pathLst>
                  <a:path w="4648" h="5922" extrusionOk="0">
                    <a:moveTo>
                      <a:pt x="3262" y="0"/>
                    </a:moveTo>
                    <a:cubicBezTo>
                      <a:pt x="3262" y="0"/>
                      <a:pt x="2178" y="153"/>
                      <a:pt x="1893" y="286"/>
                    </a:cubicBezTo>
                    <a:cubicBezTo>
                      <a:pt x="1586" y="439"/>
                      <a:pt x="0" y="1935"/>
                      <a:pt x="460" y="3987"/>
                    </a:cubicBezTo>
                    <a:cubicBezTo>
                      <a:pt x="571" y="4515"/>
                      <a:pt x="904" y="4891"/>
                      <a:pt x="1301" y="5155"/>
                    </a:cubicBezTo>
                    <a:cubicBezTo>
                      <a:pt x="1433" y="5261"/>
                      <a:pt x="1586" y="5329"/>
                      <a:pt x="1739" y="5419"/>
                    </a:cubicBezTo>
                    <a:cubicBezTo>
                      <a:pt x="2818" y="5922"/>
                      <a:pt x="4140" y="5922"/>
                      <a:pt x="4140" y="5922"/>
                    </a:cubicBezTo>
                    <a:lnTo>
                      <a:pt x="4425" y="5044"/>
                    </a:lnTo>
                    <a:lnTo>
                      <a:pt x="4647" y="4383"/>
                    </a:lnTo>
                    <a:lnTo>
                      <a:pt x="2950" y="3368"/>
                    </a:lnTo>
                    <a:lnTo>
                      <a:pt x="2998" y="2511"/>
                    </a:lnTo>
                    <a:lnTo>
                      <a:pt x="3262"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483;p49">
                <a:extLst>
                  <a:ext uri="{FF2B5EF4-FFF2-40B4-BE49-F238E27FC236}">
                    <a16:creationId xmlns:a16="http://schemas.microsoft.com/office/drawing/2014/main" id="{853E423B-45BF-AC67-961C-E35BDDA44C6E}"/>
                  </a:ext>
                </a:extLst>
              </p:cNvPr>
              <p:cNvSpPr/>
              <p:nvPr/>
            </p:nvSpPr>
            <p:spPr>
              <a:xfrm>
                <a:off x="-3022441" y="3250588"/>
                <a:ext cx="138656" cy="219099"/>
              </a:xfrm>
              <a:custGeom>
                <a:avLst/>
                <a:gdLst/>
                <a:ahLst/>
                <a:cxnLst/>
                <a:rect l="l" t="t" r="r" b="b"/>
                <a:pathLst>
                  <a:path w="767" h="1212" extrusionOk="0">
                    <a:moveTo>
                      <a:pt x="0" y="0"/>
                    </a:moveTo>
                    <a:lnTo>
                      <a:pt x="0" y="90"/>
                    </a:lnTo>
                    <a:lnTo>
                      <a:pt x="439" y="90"/>
                    </a:lnTo>
                    <a:lnTo>
                      <a:pt x="682" y="1211"/>
                    </a:lnTo>
                    <a:lnTo>
                      <a:pt x="767" y="1211"/>
                    </a:lnTo>
                    <a:lnTo>
                      <a:pt x="481" y="43"/>
                    </a:lnTo>
                    <a:lnTo>
                      <a:pt x="46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484;p49">
                <a:extLst>
                  <a:ext uri="{FF2B5EF4-FFF2-40B4-BE49-F238E27FC236}">
                    <a16:creationId xmlns:a16="http://schemas.microsoft.com/office/drawing/2014/main" id="{A7E9D004-CCB9-4641-555C-ACC965A0E90A}"/>
                  </a:ext>
                </a:extLst>
              </p:cNvPr>
              <p:cNvSpPr/>
              <p:nvPr/>
            </p:nvSpPr>
            <p:spPr>
              <a:xfrm>
                <a:off x="-2668831" y="1572732"/>
                <a:ext cx="52606" cy="49352"/>
              </a:xfrm>
              <a:custGeom>
                <a:avLst/>
                <a:gdLst/>
                <a:ahLst/>
                <a:cxnLst/>
                <a:rect l="l" t="t" r="r" b="b"/>
                <a:pathLst>
                  <a:path w="291" h="273" extrusionOk="0">
                    <a:moveTo>
                      <a:pt x="55" y="0"/>
                    </a:moveTo>
                    <a:cubicBezTo>
                      <a:pt x="36" y="0"/>
                      <a:pt x="17" y="3"/>
                      <a:pt x="0" y="8"/>
                    </a:cubicBezTo>
                    <a:lnTo>
                      <a:pt x="0" y="50"/>
                    </a:lnTo>
                    <a:cubicBezTo>
                      <a:pt x="69" y="50"/>
                      <a:pt x="132" y="50"/>
                      <a:pt x="180" y="93"/>
                    </a:cubicBezTo>
                    <a:cubicBezTo>
                      <a:pt x="222" y="140"/>
                      <a:pt x="243" y="204"/>
                      <a:pt x="243" y="272"/>
                    </a:cubicBezTo>
                    <a:lnTo>
                      <a:pt x="291" y="272"/>
                    </a:lnTo>
                    <a:cubicBezTo>
                      <a:pt x="291" y="182"/>
                      <a:pt x="265" y="119"/>
                      <a:pt x="201" y="71"/>
                    </a:cubicBezTo>
                    <a:cubicBezTo>
                      <a:pt x="169" y="24"/>
                      <a:pt x="111" y="0"/>
                      <a:pt x="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485;p49">
                <a:extLst>
                  <a:ext uri="{FF2B5EF4-FFF2-40B4-BE49-F238E27FC236}">
                    <a16:creationId xmlns:a16="http://schemas.microsoft.com/office/drawing/2014/main" id="{BA730ACC-3240-90AF-FBCF-03C1F3CC8AE5}"/>
                  </a:ext>
                </a:extLst>
              </p:cNvPr>
              <p:cNvSpPr/>
              <p:nvPr/>
            </p:nvSpPr>
            <p:spPr>
              <a:xfrm>
                <a:off x="-2481540" y="1776657"/>
                <a:ext cx="123471" cy="45013"/>
              </a:xfrm>
              <a:custGeom>
                <a:avLst/>
                <a:gdLst/>
                <a:ahLst/>
                <a:cxnLst/>
                <a:rect l="l" t="t" r="r" b="b"/>
                <a:pathLst>
                  <a:path w="683" h="249" extrusionOk="0">
                    <a:moveTo>
                      <a:pt x="0" y="1"/>
                    </a:moveTo>
                    <a:lnTo>
                      <a:pt x="0" y="1"/>
                    </a:lnTo>
                    <a:cubicBezTo>
                      <a:pt x="48" y="133"/>
                      <a:pt x="180" y="223"/>
                      <a:pt x="312" y="244"/>
                    </a:cubicBezTo>
                    <a:cubicBezTo>
                      <a:pt x="332" y="247"/>
                      <a:pt x="351" y="248"/>
                      <a:pt x="370" y="248"/>
                    </a:cubicBezTo>
                    <a:cubicBezTo>
                      <a:pt x="499" y="248"/>
                      <a:pt x="609" y="187"/>
                      <a:pt x="682" y="91"/>
                    </a:cubicBezTo>
                    <a:lnTo>
                      <a:pt x="0" y="1"/>
                    </a:ln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486;p49">
                <a:extLst>
                  <a:ext uri="{FF2B5EF4-FFF2-40B4-BE49-F238E27FC236}">
                    <a16:creationId xmlns:a16="http://schemas.microsoft.com/office/drawing/2014/main" id="{932129AD-07DF-0899-6495-1914340D0683}"/>
                  </a:ext>
                </a:extLst>
              </p:cNvPr>
              <p:cNvSpPr/>
              <p:nvPr/>
            </p:nvSpPr>
            <p:spPr>
              <a:xfrm>
                <a:off x="-1325980" y="3895806"/>
                <a:ext cx="390118" cy="262847"/>
              </a:xfrm>
              <a:custGeom>
                <a:avLst/>
                <a:gdLst/>
                <a:ahLst/>
                <a:cxnLst/>
                <a:rect l="l" t="t" r="r" b="b"/>
                <a:pathLst>
                  <a:path w="2158" h="1454" extrusionOk="0">
                    <a:moveTo>
                      <a:pt x="2136" y="0"/>
                    </a:moveTo>
                    <a:cubicBezTo>
                      <a:pt x="1824" y="196"/>
                      <a:pt x="1518" y="397"/>
                      <a:pt x="1232" y="619"/>
                    </a:cubicBezTo>
                    <a:cubicBezTo>
                      <a:pt x="1058" y="724"/>
                      <a:pt x="857" y="857"/>
                      <a:pt x="682" y="989"/>
                    </a:cubicBezTo>
                    <a:cubicBezTo>
                      <a:pt x="460" y="1121"/>
                      <a:pt x="238" y="1279"/>
                      <a:pt x="0" y="1412"/>
                    </a:cubicBezTo>
                    <a:lnTo>
                      <a:pt x="22" y="1454"/>
                    </a:lnTo>
                    <a:cubicBezTo>
                      <a:pt x="133" y="1385"/>
                      <a:pt x="217" y="1322"/>
                      <a:pt x="307" y="1279"/>
                    </a:cubicBezTo>
                    <a:cubicBezTo>
                      <a:pt x="439" y="1190"/>
                      <a:pt x="571" y="1100"/>
                      <a:pt x="704" y="1015"/>
                    </a:cubicBezTo>
                    <a:cubicBezTo>
                      <a:pt x="899" y="904"/>
                      <a:pt x="1079" y="772"/>
                      <a:pt x="1253" y="640"/>
                    </a:cubicBezTo>
                    <a:cubicBezTo>
                      <a:pt x="1539" y="439"/>
                      <a:pt x="1851" y="222"/>
                      <a:pt x="2157" y="42"/>
                    </a:cubicBezTo>
                    <a:lnTo>
                      <a:pt x="213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487;p49">
                <a:extLst>
                  <a:ext uri="{FF2B5EF4-FFF2-40B4-BE49-F238E27FC236}">
                    <a16:creationId xmlns:a16="http://schemas.microsoft.com/office/drawing/2014/main" id="{728DBB3E-E387-787D-174B-F0255C8F2C41}"/>
                  </a:ext>
                </a:extLst>
              </p:cNvPr>
              <p:cNvSpPr/>
              <p:nvPr/>
            </p:nvSpPr>
            <p:spPr>
              <a:xfrm>
                <a:off x="-2919214" y="2653097"/>
                <a:ext cx="393914" cy="175171"/>
              </a:xfrm>
              <a:custGeom>
                <a:avLst/>
                <a:gdLst/>
                <a:ahLst/>
                <a:cxnLst/>
                <a:rect l="l" t="t" r="r" b="b"/>
                <a:pathLst>
                  <a:path w="2179" h="969" extrusionOk="0">
                    <a:moveTo>
                      <a:pt x="21" y="1"/>
                    </a:moveTo>
                    <a:lnTo>
                      <a:pt x="0" y="43"/>
                    </a:lnTo>
                    <a:cubicBezTo>
                      <a:pt x="460" y="286"/>
                      <a:pt x="925" y="487"/>
                      <a:pt x="1412" y="683"/>
                    </a:cubicBezTo>
                    <a:cubicBezTo>
                      <a:pt x="1650" y="773"/>
                      <a:pt x="1914" y="884"/>
                      <a:pt x="2157" y="968"/>
                    </a:cubicBezTo>
                    <a:lnTo>
                      <a:pt x="2178" y="926"/>
                    </a:lnTo>
                    <a:cubicBezTo>
                      <a:pt x="1454" y="662"/>
                      <a:pt x="703" y="355"/>
                      <a:pt x="2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488;p49">
                <a:extLst>
                  <a:ext uri="{FF2B5EF4-FFF2-40B4-BE49-F238E27FC236}">
                    <a16:creationId xmlns:a16="http://schemas.microsoft.com/office/drawing/2014/main" id="{2874DD78-4BFE-C37B-2B36-99A39BB42747}"/>
                  </a:ext>
                </a:extLst>
              </p:cNvPr>
              <p:cNvSpPr/>
              <p:nvPr/>
            </p:nvSpPr>
            <p:spPr>
              <a:xfrm>
                <a:off x="-1952029" y="4280876"/>
                <a:ext cx="582284" cy="37420"/>
              </a:xfrm>
              <a:custGeom>
                <a:avLst/>
                <a:gdLst/>
                <a:ahLst/>
                <a:cxnLst/>
                <a:rect l="l" t="t" r="r" b="b"/>
                <a:pathLst>
                  <a:path w="3221" h="207" extrusionOk="0">
                    <a:moveTo>
                      <a:pt x="3030" y="0"/>
                    </a:moveTo>
                    <a:cubicBezTo>
                      <a:pt x="2762" y="0"/>
                      <a:pt x="2500" y="31"/>
                      <a:pt x="2247" y="48"/>
                    </a:cubicBezTo>
                    <a:cubicBezTo>
                      <a:pt x="2163" y="75"/>
                      <a:pt x="2073" y="75"/>
                      <a:pt x="1983" y="96"/>
                    </a:cubicBezTo>
                    <a:cubicBezTo>
                      <a:pt x="1322" y="159"/>
                      <a:pt x="661" y="159"/>
                      <a:pt x="0" y="159"/>
                    </a:cubicBezTo>
                    <a:lnTo>
                      <a:pt x="0" y="207"/>
                    </a:lnTo>
                    <a:cubicBezTo>
                      <a:pt x="661" y="207"/>
                      <a:pt x="1349" y="207"/>
                      <a:pt x="2009" y="138"/>
                    </a:cubicBezTo>
                    <a:cubicBezTo>
                      <a:pt x="2073" y="117"/>
                      <a:pt x="2163" y="117"/>
                      <a:pt x="2247" y="96"/>
                    </a:cubicBezTo>
                    <a:cubicBezTo>
                      <a:pt x="2505" y="78"/>
                      <a:pt x="2773" y="43"/>
                      <a:pt x="3046" y="43"/>
                    </a:cubicBezTo>
                    <a:cubicBezTo>
                      <a:pt x="3104" y="43"/>
                      <a:pt x="3162" y="45"/>
                      <a:pt x="3220" y="48"/>
                    </a:cubicBezTo>
                    <a:lnTo>
                      <a:pt x="3220" y="6"/>
                    </a:lnTo>
                    <a:cubicBezTo>
                      <a:pt x="3157" y="2"/>
                      <a:pt x="3093" y="0"/>
                      <a:pt x="303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 name="Google Shape;1489;p49">
              <a:extLst>
                <a:ext uri="{FF2B5EF4-FFF2-40B4-BE49-F238E27FC236}">
                  <a16:creationId xmlns:a16="http://schemas.microsoft.com/office/drawing/2014/main" id="{575CE4B5-DAE5-222C-D2F6-2A3C378991E9}"/>
                </a:ext>
              </a:extLst>
            </p:cNvPr>
            <p:cNvGrpSpPr/>
            <p:nvPr/>
          </p:nvGrpSpPr>
          <p:grpSpPr>
            <a:xfrm>
              <a:off x="6270805" y="2439024"/>
              <a:ext cx="1098025" cy="200009"/>
              <a:chOff x="5442570" y="2395333"/>
              <a:chExt cx="360730" cy="65708"/>
            </a:xfrm>
          </p:grpSpPr>
          <p:sp>
            <p:nvSpPr>
              <p:cNvPr id="33" name="Google Shape;1490;p49">
                <a:extLst>
                  <a:ext uri="{FF2B5EF4-FFF2-40B4-BE49-F238E27FC236}">
                    <a16:creationId xmlns:a16="http://schemas.microsoft.com/office/drawing/2014/main" id="{E5A1E75E-DB27-B4A6-7DD9-D54A11C38F0A}"/>
                  </a:ext>
                </a:extLst>
              </p:cNvPr>
              <p:cNvSpPr/>
              <p:nvPr/>
            </p:nvSpPr>
            <p:spPr>
              <a:xfrm>
                <a:off x="5512773" y="2403076"/>
                <a:ext cx="23504" cy="37676"/>
              </a:xfrm>
              <a:custGeom>
                <a:avLst/>
                <a:gdLst/>
                <a:ahLst/>
                <a:cxnLst/>
                <a:rect l="l" t="t" r="r" b="b"/>
                <a:pathLst>
                  <a:path w="680" h="1090" extrusionOk="0">
                    <a:moveTo>
                      <a:pt x="92" y="0"/>
                    </a:moveTo>
                    <a:lnTo>
                      <a:pt x="0" y="57"/>
                    </a:lnTo>
                    <a:lnTo>
                      <a:pt x="559" y="651"/>
                    </a:lnTo>
                    <a:lnTo>
                      <a:pt x="28" y="1005"/>
                    </a:lnTo>
                    <a:lnTo>
                      <a:pt x="64" y="1090"/>
                    </a:lnTo>
                    <a:lnTo>
                      <a:pt x="679" y="651"/>
                    </a:lnTo>
                    <a:lnTo>
                      <a:pt x="92"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491;p49">
                <a:extLst>
                  <a:ext uri="{FF2B5EF4-FFF2-40B4-BE49-F238E27FC236}">
                    <a16:creationId xmlns:a16="http://schemas.microsoft.com/office/drawing/2014/main" id="{2B896325-6A8F-1369-8618-2399C5AB8DAB}"/>
                  </a:ext>
                </a:extLst>
              </p:cNvPr>
              <p:cNvSpPr/>
              <p:nvPr/>
            </p:nvSpPr>
            <p:spPr>
              <a:xfrm>
                <a:off x="5529158" y="2403076"/>
                <a:ext cx="23504" cy="37676"/>
              </a:xfrm>
              <a:custGeom>
                <a:avLst/>
                <a:gdLst/>
                <a:ahLst/>
                <a:cxnLst/>
                <a:rect l="l" t="t" r="r" b="b"/>
                <a:pathLst>
                  <a:path w="680" h="1090" extrusionOk="0">
                    <a:moveTo>
                      <a:pt x="85" y="0"/>
                    </a:moveTo>
                    <a:lnTo>
                      <a:pt x="0" y="57"/>
                    </a:lnTo>
                    <a:lnTo>
                      <a:pt x="559" y="651"/>
                    </a:lnTo>
                    <a:lnTo>
                      <a:pt x="28" y="1005"/>
                    </a:lnTo>
                    <a:lnTo>
                      <a:pt x="57" y="1090"/>
                    </a:lnTo>
                    <a:lnTo>
                      <a:pt x="679" y="651"/>
                    </a:lnTo>
                    <a:lnTo>
                      <a:pt x="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492;p49">
                <a:extLst>
                  <a:ext uri="{FF2B5EF4-FFF2-40B4-BE49-F238E27FC236}">
                    <a16:creationId xmlns:a16="http://schemas.microsoft.com/office/drawing/2014/main" id="{A9C46B6B-A4F8-8A02-A4DA-A2EAB1594AEA}"/>
                  </a:ext>
                </a:extLst>
              </p:cNvPr>
              <p:cNvSpPr/>
              <p:nvPr/>
            </p:nvSpPr>
            <p:spPr>
              <a:xfrm>
                <a:off x="5561684" y="2403076"/>
                <a:ext cx="24472" cy="35706"/>
              </a:xfrm>
              <a:custGeom>
                <a:avLst/>
                <a:gdLst/>
                <a:ahLst/>
                <a:cxnLst/>
                <a:rect l="l" t="t" r="r" b="b"/>
                <a:pathLst>
                  <a:path w="708" h="1033" extrusionOk="0">
                    <a:moveTo>
                      <a:pt x="354" y="85"/>
                    </a:moveTo>
                    <a:cubicBezTo>
                      <a:pt x="502" y="85"/>
                      <a:pt x="623" y="262"/>
                      <a:pt x="623" y="502"/>
                    </a:cubicBezTo>
                    <a:cubicBezTo>
                      <a:pt x="623" y="736"/>
                      <a:pt x="502" y="941"/>
                      <a:pt x="354" y="941"/>
                    </a:cubicBezTo>
                    <a:cubicBezTo>
                      <a:pt x="205" y="941"/>
                      <a:pt x="92" y="736"/>
                      <a:pt x="92" y="502"/>
                    </a:cubicBezTo>
                    <a:cubicBezTo>
                      <a:pt x="92" y="262"/>
                      <a:pt x="205" y="85"/>
                      <a:pt x="354" y="85"/>
                    </a:cubicBezTo>
                    <a:close/>
                    <a:moveTo>
                      <a:pt x="354" y="0"/>
                    </a:moveTo>
                    <a:cubicBezTo>
                      <a:pt x="149" y="0"/>
                      <a:pt x="0" y="205"/>
                      <a:pt x="0" y="502"/>
                    </a:cubicBezTo>
                    <a:cubicBezTo>
                      <a:pt x="0" y="792"/>
                      <a:pt x="149" y="1033"/>
                      <a:pt x="354" y="1033"/>
                    </a:cubicBezTo>
                    <a:cubicBezTo>
                      <a:pt x="559" y="1033"/>
                      <a:pt x="707" y="792"/>
                      <a:pt x="707" y="502"/>
                    </a:cubicBezTo>
                    <a:cubicBezTo>
                      <a:pt x="707" y="205"/>
                      <a:pt x="559" y="0"/>
                      <a:pt x="354"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493;p49">
                <a:extLst>
                  <a:ext uri="{FF2B5EF4-FFF2-40B4-BE49-F238E27FC236}">
                    <a16:creationId xmlns:a16="http://schemas.microsoft.com/office/drawing/2014/main" id="{684AC24F-DABC-7578-3C8A-6E4E17BD1937}"/>
                  </a:ext>
                </a:extLst>
              </p:cNvPr>
              <p:cNvSpPr/>
              <p:nvPr/>
            </p:nvSpPr>
            <p:spPr>
              <a:xfrm>
                <a:off x="5607657" y="2407224"/>
                <a:ext cx="2938" cy="32560"/>
              </a:xfrm>
              <a:custGeom>
                <a:avLst/>
                <a:gdLst/>
                <a:ahLst/>
                <a:cxnLst/>
                <a:rect l="l" t="t" r="r" b="b"/>
                <a:pathLst>
                  <a:path w="85" h="942" extrusionOk="0">
                    <a:moveTo>
                      <a:pt x="0" y="0"/>
                    </a:moveTo>
                    <a:lnTo>
                      <a:pt x="0" y="941"/>
                    </a:lnTo>
                    <a:lnTo>
                      <a:pt x="85" y="941"/>
                    </a:lnTo>
                    <a:lnTo>
                      <a:pt x="8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494;p49">
                <a:extLst>
                  <a:ext uri="{FF2B5EF4-FFF2-40B4-BE49-F238E27FC236}">
                    <a16:creationId xmlns:a16="http://schemas.microsoft.com/office/drawing/2014/main" id="{3286FAB2-6163-80AE-BA8A-637931C57719}"/>
                  </a:ext>
                </a:extLst>
              </p:cNvPr>
              <p:cNvSpPr/>
              <p:nvPr/>
            </p:nvSpPr>
            <p:spPr>
              <a:xfrm>
                <a:off x="5622797" y="2407224"/>
                <a:ext cx="21569" cy="33528"/>
              </a:xfrm>
              <a:custGeom>
                <a:avLst/>
                <a:gdLst/>
                <a:ahLst/>
                <a:cxnLst/>
                <a:rect l="l" t="t" r="r" b="b"/>
                <a:pathLst>
                  <a:path w="624" h="970" extrusionOk="0">
                    <a:moveTo>
                      <a:pt x="531" y="85"/>
                    </a:moveTo>
                    <a:lnTo>
                      <a:pt x="531" y="885"/>
                    </a:lnTo>
                    <a:lnTo>
                      <a:pt x="93" y="885"/>
                    </a:lnTo>
                    <a:lnTo>
                      <a:pt x="93" y="85"/>
                    </a:lnTo>
                    <a:close/>
                    <a:moveTo>
                      <a:pt x="1" y="0"/>
                    </a:moveTo>
                    <a:lnTo>
                      <a:pt x="1" y="970"/>
                    </a:lnTo>
                    <a:lnTo>
                      <a:pt x="623" y="970"/>
                    </a:lnTo>
                    <a:lnTo>
                      <a:pt x="62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495;p49">
                <a:extLst>
                  <a:ext uri="{FF2B5EF4-FFF2-40B4-BE49-F238E27FC236}">
                    <a16:creationId xmlns:a16="http://schemas.microsoft.com/office/drawing/2014/main" id="{A954815F-D295-7D6E-7332-A447110599EA}"/>
                  </a:ext>
                </a:extLst>
              </p:cNvPr>
              <p:cNvSpPr/>
              <p:nvPr/>
            </p:nvSpPr>
            <p:spPr>
              <a:xfrm>
                <a:off x="5655565" y="2407224"/>
                <a:ext cx="31592" cy="33528"/>
              </a:xfrm>
              <a:custGeom>
                <a:avLst/>
                <a:gdLst/>
                <a:ahLst/>
                <a:cxnLst/>
                <a:rect l="l" t="t" r="r" b="b"/>
                <a:pathLst>
                  <a:path w="914" h="970" extrusionOk="0">
                    <a:moveTo>
                      <a:pt x="821" y="85"/>
                    </a:moveTo>
                    <a:lnTo>
                      <a:pt x="821" y="885"/>
                    </a:lnTo>
                    <a:lnTo>
                      <a:pt x="86" y="885"/>
                    </a:lnTo>
                    <a:lnTo>
                      <a:pt x="86" y="85"/>
                    </a:lnTo>
                    <a:close/>
                    <a:moveTo>
                      <a:pt x="1" y="0"/>
                    </a:moveTo>
                    <a:lnTo>
                      <a:pt x="1" y="970"/>
                    </a:lnTo>
                    <a:lnTo>
                      <a:pt x="913" y="970"/>
                    </a:lnTo>
                    <a:lnTo>
                      <a:pt x="91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496;p49">
                <a:extLst>
                  <a:ext uri="{FF2B5EF4-FFF2-40B4-BE49-F238E27FC236}">
                    <a16:creationId xmlns:a16="http://schemas.microsoft.com/office/drawing/2014/main" id="{D9844FC4-46DF-ECD3-0279-0A01C0B4F2D5}"/>
                  </a:ext>
                </a:extLst>
              </p:cNvPr>
              <p:cNvSpPr/>
              <p:nvPr/>
            </p:nvSpPr>
            <p:spPr>
              <a:xfrm>
                <a:off x="5697148" y="2407224"/>
                <a:ext cx="34738" cy="33528"/>
              </a:xfrm>
              <a:custGeom>
                <a:avLst/>
                <a:gdLst/>
                <a:ahLst/>
                <a:cxnLst/>
                <a:rect l="l" t="t" r="r" b="b"/>
                <a:pathLst>
                  <a:path w="1005" h="970" extrusionOk="0">
                    <a:moveTo>
                      <a:pt x="920" y="85"/>
                    </a:moveTo>
                    <a:lnTo>
                      <a:pt x="920" y="885"/>
                    </a:lnTo>
                    <a:lnTo>
                      <a:pt x="92" y="885"/>
                    </a:lnTo>
                    <a:lnTo>
                      <a:pt x="92" y="85"/>
                    </a:lnTo>
                    <a:close/>
                    <a:moveTo>
                      <a:pt x="0" y="0"/>
                    </a:moveTo>
                    <a:lnTo>
                      <a:pt x="0" y="970"/>
                    </a:lnTo>
                    <a:lnTo>
                      <a:pt x="1005" y="970"/>
                    </a:lnTo>
                    <a:lnTo>
                      <a:pt x="1005"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497;p49">
                <a:extLst>
                  <a:ext uri="{FF2B5EF4-FFF2-40B4-BE49-F238E27FC236}">
                    <a16:creationId xmlns:a16="http://schemas.microsoft.com/office/drawing/2014/main" id="{2057D729-D509-DE99-FEFD-DE53351F04A2}"/>
                  </a:ext>
                </a:extLst>
              </p:cNvPr>
              <p:cNvSpPr/>
              <p:nvPr/>
            </p:nvSpPr>
            <p:spPr>
              <a:xfrm>
                <a:off x="5743121" y="2395333"/>
                <a:ext cx="20324" cy="60834"/>
              </a:xfrm>
              <a:custGeom>
                <a:avLst/>
                <a:gdLst/>
                <a:ahLst/>
                <a:cxnLst/>
                <a:rect l="l" t="t" r="r" b="b"/>
                <a:pathLst>
                  <a:path w="588" h="1760" extrusionOk="0">
                    <a:moveTo>
                      <a:pt x="278" y="0"/>
                    </a:moveTo>
                    <a:cubicBezTo>
                      <a:pt x="253" y="0"/>
                      <a:pt x="229" y="7"/>
                      <a:pt x="205" y="19"/>
                    </a:cubicBezTo>
                    <a:lnTo>
                      <a:pt x="234" y="104"/>
                    </a:lnTo>
                    <a:cubicBezTo>
                      <a:pt x="248" y="90"/>
                      <a:pt x="264" y="83"/>
                      <a:pt x="280" y="83"/>
                    </a:cubicBezTo>
                    <a:cubicBezTo>
                      <a:pt x="296" y="83"/>
                      <a:pt x="312" y="90"/>
                      <a:pt x="326" y="104"/>
                    </a:cubicBezTo>
                    <a:cubicBezTo>
                      <a:pt x="382" y="132"/>
                      <a:pt x="411" y="196"/>
                      <a:pt x="411" y="252"/>
                    </a:cubicBezTo>
                    <a:cubicBezTo>
                      <a:pt x="439" y="344"/>
                      <a:pt x="411" y="401"/>
                      <a:pt x="411" y="458"/>
                    </a:cubicBezTo>
                    <a:cubicBezTo>
                      <a:pt x="382" y="521"/>
                      <a:pt x="382" y="578"/>
                      <a:pt x="382" y="606"/>
                    </a:cubicBezTo>
                    <a:cubicBezTo>
                      <a:pt x="382" y="726"/>
                      <a:pt x="411" y="811"/>
                      <a:pt x="474" y="903"/>
                    </a:cubicBezTo>
                    <a:cubicBezTo>
                      <a:pt x="439" y="903"/>
                      <a:pt x="411" y="960"/>
                      <a:pt x="382" y="988"/>
                    </a:cubicBezTo>
                    <a:cubicBezTo>
                      <a:pt x="354" y="1052"/>
                      <a:pt x="382" y="1137"/>
                      <a:pt x="382" y="1193"/>
                    </a:cubicBezTo>
                    <a:lnTo>
                      <a:pt x="382" y="1229"/>
                    </a:lnTo>
                    <a:cubicBezTo>
                      <a:pt x="411" y="1370"/>
                      <a:pt x="382" y="1490"/>
                      <a:pt x="326" y="1582"/>
                    </a:cubicBezTo>
                    <a:cubicBezTo>
                      <a:pt x="285" y="1637"/>
                      <a:pt x="223" y="1668"/>
                      <a:pt x="159" y="1668"/>
                    </a:cubicBezTo>
                    <a:cubicBezTo>
                      <a:pt x="125" y="1668"/>
                      <a:pt x="89" y="1659"/>
                      <a:pt x="57" y="1639"/>
                    </a:cubicBezTo>
                    <a:lnTo>
                      <a:pt x="0" y="1724"/>
                    </a:lnTo>
                    <a:cubicBezTo>
                      <a:pt x="29" y="1759"/>
                      <a:pt x="85" y="1759"/>
                      <a:pt x="149" y="1759"/>
                    </a:cubicBezTo>
                    <a:cubicBezTo>
                      <a:pt x="234" y="1759"/>
                      <a:pt x="354" y="1696"/>
                      <a:pt x="411" y="1611"/>
                    </a:cubicBezTo>
                    <a:cubicBezTo>
                      <a:pt x="474" y="1519"/>
                      <a:pt x="503" y="1370"/>
                      <a:pt x="474" y="1193"/>
                    </a:cubicBezTo>
                    <a:lnTo>
                      <a:pt x="474" y="1165"/>
                    </a:lnTo>
                    <a:lnTo>
                      <a:pt x="474" y="1016"/>
                    </a:lnTo>
                    <a:cubicBezTo>
                      <a:pt x="474" y="988"/>
                      <a:pt x="503" y="960"/>
                      <a:pt x="531" y="960"/>
                    </a:cubicBezTo>
                    <a:cubicBezTo>
                      <a:pt x="531" y="960"/>
                      <a:pt x="543" y="947"/>
                      <a:pt x="552" y="947"/>
                    </a:cubicBezTo>
                    <a:cubicBezTo>
                      <a:pt x="556" y="947"/>
                      <a:pt x="559" y="950"/>
                      <a:pt x="559" y="960"/>
                    </a:cubicBezTo>
                    <a:lnTo>
                      <a:pt x="587" y="960"/>
                    </a:lnTo>
                    <a:lnTo>
                      <a:pt x="587" y="875"/>
                    </a:lnTo>
                    <a:cubicBezTo>
                      <a:pt x="503" y="840"/>
                      <a:pt x="474" y="726"/>
                      <a:pt x="474" y="606"/>
                    </a:cubicBezTo>
                    <a:cubicBezTo>
                      <a:pt x="474" y="578"/>
                      <a:pt x="474" y="521"/>
                      <a:pt x="503" y="486"/>
                    </a:cubicBezTo>
                    <a:cubicBezTo>
                      <a:pt x="503" y="401"/>
                      <a:pt x="531" y="344"/>
                      <a:pt x="503" y="252"/>
                    </a:cubicBezTo>
                    <a:cubicBezTo>
                      <a:pt x="503" y="167"/>
                      <a:pt x="439" y="76"/>
                      <a:pt x="382" y="47"/>
                    </a:cubicBezTo>
                    <a:cubicBezTo>
                      <a:pt x="349" y="14"/>
                      <a:pt x="314" y="0"/>
                      <a:pt x="278"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498;p49">
                <a:extLst>
                  <a:ext uri="{FF2B5EF4-FFF2-40B4-BE49-F238E27FC236}">
                    <a16:creationId xmlns:a16="http://schemas.microsoft.com/office/drawing/2014/main" id="{81EB25EF-2B5D-DDBE-5FE9-B74DA0B718AC}"/>
                  </a:ext>
                </a:extLst>
              </p:cNvPr>
              <p:cNvSpPr/>
              <p:nvPr/>
            </p:nvSpPr>
            <p:spPr>
              <a:xfrm>
                <a:off x="5776615" y="2397926"/>
                <a:ext cx="10300" cy="55062"/>
              </a:xfrm>
              <a:custGeom>
                <a:avLst/>
                <a:gdLst/>
                <a:ahLst/>
                <a:cxnLst/>
                <a:rect l="l" t="t" r="r" b="b"/>
                <a:pathLst>
                  <a:path w="298" h="1593" extrusionOk="0">
                    <a:moveTo>
                      <a:pt x="64" y="1"/>
                    </a:moveTo>
                    <a:lnTo>
                      <a:pt x="0" y="29"/>
                    </a:lnTo>
                    <a:cubicBezTo>
                      <a:pt x="213" y="531"/>
                      <a:pt x="213" y="1062"/>
                      <a:pt x="0" y="1564"/>
                    </a:cubicBezTo>
                    <a:lnTo>
                      <a:pt x="92" y="1592"/>
                    </a:lnTo>
                    <a:cubicBezTo>
                      <a:pt x="298" y="1090"/>
                      <a:pt x="298" y="503"/>
                      <a:pt x="64" y="1"/>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499;p49">
                <a:extLst>
                  <a:ext uri="{FF2B5EF4-FFF2-40B4-BE49-F238E27FC236}">
                    <a16:creationId xmlns:a16="http://schemas.microsoft.com/office/drawing/2014/main" id="{A72CD5E4-E9BA-F3F7-4568-2FBAFB28077C}"/>
                  </a:ext>
                </a:extLst>
              </p:cNvPr>
              <p:cNvSpPr/>
              <p:nvPr/>
            </p:nvSpPr>
            <p:spPr>
              <a:xfrm>
                <a:off x="5788851" y="2396958"/>
                <a:ext cx="14448" cy="64084"/>
              </a:xfrm>
              <a:custGeom>
                <a:avLst/>
                <a:gdLst/>
                <a:ahLst/>
                <a:cxnLst/>
                <a:rect l="l" t="t" r="r" b="b"/>
                <a:pathLst>
                  <a:path w="418" h="1854" extrusionOk="0">
                    <a:moveTo>
                      <a:pt x="149" y="0"/>
                    </a:moveTo>
                    <a:lnTo>
                      <a:pt x="64" y="29"/>
                    </a:lnTo>
                    <a:cubicBezTo>
                      <a:pt x="326" y="587"/>
                      <a:pt x="297" y="1267"/>
                      <a:pt x="0" y="1825"/>
                    </a:cubicBezTo>
                    <a:lnTo>
                      <a:pt x="92" y="1854"/>
                    </a:lnTo>
                    <a:cubicBezTo>
                      <a:pt x="389" y="1295"/>
                      <a:pt x="418" y="559"/>
                      <a:pt x="149"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500;p49">
                <a:extLst>
                  <a:ext uri="{FF2B5EF4-FFF2-40B4-BE49-F238E27FC236}">
                    <a16:creationId xmlns:a16="http://schemas.microsoft.com/office/drawing/2014/main" id="{968D535F-328D-205A-2C04-32EDAFF2ABF5}"/>
                  </a:ext>
                </a:extLst>
              </p:cNvPr>
              <p:cNvSpPr/>
              <p:nvPr/>
            </p:nvSpPr>
            <p:spPr>
              <a:xfrm>
                <a:off x="5481215" y="2395333"/>
                <a:ext cx="20324" cy="60834"/>
              </a:xfrm>
              <a:custGeom>
                <a:avLst/>
                <a:gdLst/>
                <a:ahLst/>
                <a:cxnLst/>
                <a:rect l="l" t="t" r="r" b="b"/>
                <a:pathLst>
                  <a:path w="588" h="1760" extrusionOk="0">
                    <a:moveTo>
                      <a:pt x="312" y="0"/>
                    </a:moveTo>
                    <a:cubicBezTo>
                      <a:pt x="278" y="0"/>
                      <a:pt x="243" y="14"/>
                      <a:pt x="206" y="47"/>
                    </a:cubicBezTo>
                    <a:cubicBezTo>
                      <a:pt x="149" y="76"/>
                      <a:pt x="93" y="167"/>
                      <a:pt x="93" y="252"/>
                    </a:cubicBezTo>
                    <a:cubicBezTo>
                      <a:pt x="93" y="344"/>
                      <a:pt x="93" y="401"/>
                      <a:pt x="121" y="486"/>
                    </a:cubicBezTo>
                    <a:lnTo>
                      <a:pt x="121" y="606"/>
                    </a:lnTo>
                    <a:cubicBezTo>
                      <a:pt x="149" y="726"/>
                      <a:pt x="93" y="840"/>
                      <a:pt x="1" y="875"/>
                    </a:cubicBezTo>
                    <a:lnTo>
                      <a:pt x="29" y="960"/>
                    </a:lnTo>
                    <a:cubicBezTo>
                      <a:pt x="38" y="950"/>
                      <a:pt x="45" y="947"/>
                      <a:pt x="49" y="947"/>
                    </a:cubicBezTo>
                    <a:cubicBezTo>
                      <a:pt x="57" y="947"/>
                      <a:pt x="57" y="960"/>
                      <a:pt x="57" y="960"/>
                    </a:cubicBezTo>
                    <a:cubicBezTo>
                      <a:pt x="93" y="960"/>
                      <a:pt x="121" y="988"/>
                      <a:pt x="121" y="1016"/>
                    </a:cubicBezTo>
                    <a:cubicBezTo>
                      <a:pt x="149" y="1080"/>
                      <a:pt x="121" y="1108"/>
                      <a:pt x="121" y="1165"/>
                    </a:cubicBezTo>
                    <a:lnTo>
                      <a:pt x="121" y="1193"/>
                    </a:lnTo>
                    <a:cubicBezTo>
                      <a:pt x="93" y="1370"/>
                      <a:pt x="121" y="1519"/>
                      <a:pt x="206" y="1611"/>
                    </a:cubicBezTo>
                    <a:cubicBezTo>
                      <a:pt x="269" y="1696"/>
                      <a:pt x="354" y="1759"/>
                      <a:pt x="475" y="1759"/>
                    </a:cubicBezTo>
                    <a:cubicBezTo>
                      <a:pt x="503" y="1759"/>
                      <a:pt x="559" y="1759"/>
                      <a:pt x="588" y="1724"/>
                    </a:cubicBezTo>
                    <a:lnTo>
                      <a:pt x="559" y="1639"/>
                    </a:lnTo>
                    <a:cubicBezTo>
                      <a:pt x="529" y="1659"/>
                      <a:pt x="491" y="1668"/>
                      <a:pt x="452" y="1668"/>
                    </a:cubicBezTo>
                    <a:cubicBezTo>
                      <a:pt x="381" y="1668"/>
                      <a:pt x="306" y="1637"/>
                      <a:pt x="269" y="1582"/>
                    </a:cubicBezTo>
                    <a:cubicBezTo>
                      <a:pt x="206" y="1490"/>
                      <a:pt x="177" y="1370"/>
                      <a:pt x="206" y="1229"/>
                    </a:cubicBezTo>
                    <a:lnTo>
                      <a:pt x="206" y="1193"/>
                    </a:lnTo>
                    <a:cubicBezTo>
                      <a:pt x="234" y="1137"/>
                      <a:pt x="234" y="1052"/>
                      <a:pt x="206" y="988"/>
                    </a:cubicBezTo>
                    <a:cubicBezTo>
                      <a:pt x="206" y="960"/>
                      <a:pt x="177" y="903"/>
                      <a:pt x="121" y="903"/>
                    </a:cubicBezTo>
                    <a:cubicBezTo>
                      <a:pt x="206" y="811"/>
                      <a:pt x="234" y="726"/>
                      <a:pt x="206" y="606"/>
                    </a:cubicBezTo>
                    <a:lnTo>
                      <a:pt x="206" y="458"/>
                    </a:lnTo>
                    <a:cubicBezTo>
                      <a:pt x="177" y="401"/>
                      <a:pt x="177" y="344"/>
                      <a:pt x="177" y="252"/>
                    </a:cubicBezTo>
                    <a:cubicBezTo>
                      <a:pt x="177" y="196"/>
                      <a:pt x="206" y="132"/>
                      <a:pt x="269" y="104"/>
                    </a:cubicBezTo>
                    <a:cubicBezTo>
                      <a:pt x="284" y="90"/>
                      <a:pt x="298" y="83"/>
                      <a:pt x="312" y="83"/>
                    </a:cubicBezTo>
                    <a:cubicBezTo>
                      <a:pt x="326" y="83"/>
                      <a:pt x="340" y="90"/>
                      <a:pt x="354" y="104"/>
                    </a:cubicBezTo>
                    <a:lnTo>
                      <a:pt x="383" y="19"/>
                    </a:lnTo>
                    <a:cubicBezTo>
                      <a:pt x="359" y="7"/>
                      <a:pt x="336" y="0"/>
                      <a:pt x="312"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501;p49">
                <a:extLst>
                  <a:ext uri="{FF2B5EF4-FFF2-40B4-BE49-F238E27FC236}">
                    <a16:creationId xmlns:a16="http://schemas.microsoft.com/office/drawing/2014/main" id="{6AE67756-644C-42E5-F38B-AF4E9539C2B7}"/>
                  </a:ext>
                </a:extLst>
              </p:cNvPr>
              <p:cNvSpPr/>
              <p:nvPr/>
            </p:nvSpPr>
            <p:spPr>
              <a:xfrm>
                <a:off x="5458712" y="2397926"/>
                <a:ext cx="10300" cy="55062"/>
              </a:xfrm>
              <a:custGeom>
                <a:avLst/>
                <a:gdLst/>
                <a:ahLst/>
                <a:cxnLst/>
                <a:rect l="l" t="t" r="r" b="b"/>
                <a:pathLst>
                  <a:path w="298" h="1593" extrusionOk="0">
                    <a:moveTo>
                      <a:pt x="213" y="1"/>
                    </a:moveTo>
                    <a:cubicBezTo>
                      <a:pt x="1" y="503"/>
                      <a:pt x="1" y="1090"/>
                      <a:pt x="213" y="1592"/>
                    </a:cubicBezTo>
                    <a:lnTo>
                      <a:pt x="270" y="1564"/>
                    </a:lnTo>
                    <a:cubicBezTo>
                      <a:pt x="93" y="1062"/>
                      <a:pt x="93" y="531"/>
                      <a:pt x="298" y="29"/>
                    </a:cubicBezTo>
                    <a:lnTo>
                      <a:pt x="213"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502;p49">
                <a:extLst>
                  <a:ext uri="{FF2B5EF4-FFF2-40B4-BE49-F238E27FC236}">
                    <a16:creationId xmlns:a16="http://schemas.microsoft.com/office/drawing/2014/main" id="{E785B918-77C9-CE83-3674-B38AD891535B}"/>
                  </a:ext>
                </a:extLst>
              </p:cNvPr>
              <p:cNvSpPr/>
              <p:nvPr/>
            </p:nvSpPr>
            <p:spPr>
              <a:xfrm>
                <a:off x="5442570" y="2396958"/>
                <a:ext cx="13238" cy="64084"/>
              </a:xfrm>
              <a:custGeom>
                <a:avLst/>
                <a:gdLst/>
                <a:ahLst/>
                <a:cxnLst/>
                <a:rect l="l" t="t" r="r" b="b"/>
                <a:pathLst>
                  <a:path w="383" h="1854" extrusionOk="0">
                    <a:moveTo>
                      <a:pt x="263" y="0"/>
                    </a:moveTo>
                    <a:lnTo>
                      <a:pt x="263" y="0"/>
                    </a:lnTo>
                    <a:cubicBezTo>
                      <a:pt x="1" y="559"/>
                      <a:pt x="1" y="1295"/>
                      <a:pt x="291" y="1854"/>
                    </a:cubicBezTo>
                    <a:lnTo>
                      <a:pt x="383" y="1825"/>
                    </a:lnTo>
                    <a:cubicBezTo>
                      <a:pt x="86" y="1267"/>
                      <a:pt x="86" y="587"/>
                      <a:pt x="326" y="29"/>
                    </a:cubicBezTo>
                    <a:lnTo>
                      <a:pt x="263"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 name="Google Shape;1503;p49">
              <a:extLst>
                <a:ext uri="{FF2B5EF4-FFF2-40B4-BE49-F238E27FC236}">
                  <a16:creationId xmlns:a16="http://schemas.microsoft.com/office/drawing/2014/main" id="{A89794F0-BE5D-1FE7-89C8-C994246A2853}"/>
                </a:ext>
              </a:extLst>
            </p:cNvPr>
            <p:cNvGrpSpPr/>
            <p:nvPr/>
          </p:nvGrpSpPr>
          <p:grpSpPr>
            <a:xfrm>
              <a:off x="5725061" y="2885925"/>
              <a:ext cx="545750" cy="632756"/>
              <a:chOff x="3479225" y="2442689"/>
              <a:chExt cx="179293" cy="207877"/>
            </a:xfrm>
          </p:grpSpPr>
          <p:sp>
            <p:nvSpPr>
              <p:cNvPr id="28" name="Google Shape;1504;p49">
                <a:extLst>
                  <a:ext uri="{FF2B5EF4-FFF2-40B4-BE49-F238E27FC236}">
                    <a16:creationId xmlns:a16="http://schemas.microsoft.com/office/drawing/2014/main" id="{8C48799C-02E6-6B1E-AAA9-62D3980DFCA1}"/>
                  </a:ext>
                </a:extLst>
              </p:cNvPr>
              <p:cNvSpPr/>
              <p:nvPr/>
            </p:nvSpPr>
            <p:spPr>
              <a:xfrm>
                <a:off x="3479225" y="2485481"/>
                <a:ext cx="21327" cy="165082"/>
              </a:xfrm>
              <a:custGeom>
                <a:avLst/>
                <a:gdLst/>
                <a:ahLst/>
                <a:cxnLst/>
                <a:rect l="l" t="t" r="r" b="b"/>
                <a:pathLst>
                  <a:path w="617" h="4776" extrusionOk="0">
                    <a:moveTo>
                      <a:pt x="1" y="0"/>
                    </a:moveTo>
                    <a:lnTo>
                      <a:pt x="1" y="4775"/>
                    </a:lnTo>
                    <a:lnTo>
                      <a:pt x="616" y="4775"/>
                    </a:lnTo>
                    <a:lnTo>
                      <a:pt x="616"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505;p49">
                <a:extLst>
                  <a:ext uri="{FF2B5EF4-FFF2-40B4-BE49-F238E27FC236}">
                    <a16:creationId xmlns:a16="http://schemas.microsoft.com/office/drawing/2014/main" id="{01C88E7F-F041-936F-C3C0-37EB3EF3D705}"/>
                  </a:ext>
                </a:extLst>
              </p:cNvPr>
              <p:cNvSpPr/>
              <p:nvPr/>
            </p:nvSpPr>
            <p:spPr>
              <a:xfrm>
                <a:off x="3518838" y="2552712"/>
                <a:ext cx="21569" cy="97854"/>
              </a:xfrm>
              <a:custGeom>
                <a:avLst/>
                <a:gdLst/>
                <a:ahLst/>
                <a:cxnLst/>
                <a:rect l="l" t="t" r="r" b="b"/>
                <a:pathLst>
                  <a:path w="624" h="2831" extrusionOk="0">
                    <a:moveTo>
                      <a:pt x="1" y="1"/>
                    </a:moveTo>
                    <a:lnTo>
                      <a:pt x="1" y="2830"/>
                    </a:lnTo>
                    <a:lnTo>
                      <a:pt x="623" y="2830"/>
                    </a:lnTo>
                    <a:lnTo>
                      <a:pt x="623"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506;p49">
                <a:extLst>
                  <a:ext uri="{FF2B5EF4-FFF2-40B4-BE49-F238E27FC236}">
                    <a16:creationId xmlns:a16="http://schemas.microsoft.com/office/drawing/2014/main" id="{E007AC7F-4219-B701-7202-DADF519A0A7B}"/>
                  </a:ext>
                </a:extLst>
              </p:cNvPr>
              <p:cNvSpPr/>
              <p:nvPr/>
            </p:nvSpPr>
            <p:spPr>
              <a:xfrm>
                <a:off x="3558727" y="2499895"/>
                <a:ext cx="20324" cy="150669"/>
              </a:xfrm>
              <a:custGeom>
                <a:avLst/>
                <a:gdLst/>
                <a:ahLst/>
                <a:cxnLst/>
                <a:rect l="l" t="t" r="r" b="b"/>
                <a:pathLst>
                  <a:path w="588" h="4359" extrusionOk="0">
                    <a:moveTo>
                      <a:pt x="0" y="1"/>
                    </a:moveTo>
                    <a:lnTo>
                      <a:pt x="0" y="4358"/>
                    </a:lnTo>
                    <a:lnTo>
                      <a:pt x="587" y="4358"/>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507;p49">
                <a:extLst>
                  <a:ext uri="{FF2B5EF4-FFF2-40B4-BE49-F238E27FC236}">
                    <a16:creationId xmlns:a16="http://schemas.microsoft.com/office/drawing/2014/main" id="{D8DBD82C-A23B-D069-4A1B-669A7EA141FB}"/>
                  </a:ext>
                </a:extLst>
              </p:cNvPr>
              <p:cNvSpPr/>
              <p:nvPr/>
            </p:nvSpPr>
            <p:spPr>
              <a:xfrm>
                <a:off x="3598339" y="2442689"/>
                <a:ext cx="20324" cy="207874"/>
              </a:xfrm>
              <a:custGeom>
                <a:avLst/>
                <a:gdLst/>
                <a:ahLst/>
                <a:cxnLst/>
                <a:rect l="l" t="t" r="r" b="b"/>
                <a:pathLst>
                  <a:path w="588" h="6014" extrusionOk="0">
                    <a:moveTo>
                      <a:pt x="0" y="0"/>
                    </a:moveTo>
                    <a:lnTo>
                      <a:pt x="0" y="6013"/>
                    </a:lnTo>
                    <a:lnTo>
                      <a:pt x="587" y="6013"/>
                    </a:lnTo>
                    <a:lnTo>
                      <a:pt x="587" y="0"/>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508;p49">
                <a:extLst>
                  <a:ext uri="{FF2B5EF4-FFF2-40B4-BE49-F238E27FC236}">
                    <a16:creationId xmlns:a16="http://schemas.microsoft.com/office/drawing/2014/main" id="{C989CFCD-EF09-CE50-91BE-83DEF4C6FFF4}"/>
                  </a:ext>
                </a:extLst>
              </p:cNvPr>
              <p:cNvSpPr/>
              <p:nvPr/>
            </p:nvSpPr>
            <p:spPr>
              <a:xfrm>
                <a:off x="3638194" y="2537538"/>
                <a:ext cx="20324" cy="113028"/>
              </a:xfrm>
              <a:custGeom>
                <a:avLst/>
                <a:gdLst/>
                <a:ahLst/>
                <a:cxnLst/>
                <a:rect l="l" t="t" r="r" b="b"/>
                <a:pathLst>
                  <a:path w="588" h="3270" extrusionOk="0">
                    <a:moveTo>
                      <a:pt x="0" y="1"/>
                    </a:moveTo>
                    <a:lnTo>
                      <a:pt x="0" y="3269"/>
                    </a:lnTo>
                    <a:lnTo>
                      <a:pt x="587" y="3269"/>
                    </a:lnTo>
                    <a:lnTo>
                      <a:pt x="587" y="1"/>
                    </a:ln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 name="Google Shape;1509;p49">
              <a:extLst>
                <a:ext uri="{FF2B5EF4-FFF2-40B4-BE49-F238E27FC236}">
                  <a16:creationId xmlns:a16="http://schemas.microsoft.com/office/drawing/2014/main" id="{5E0E216F-64EF-79E3-B480-67C1FF9E0478}"/>
                </a:ext>
              </a:extLst>
            </p:cNvPr>
            <p:cNvGrpSpPr/>
            <p:nvPr/>
          </p:nvGrpSpPr>
          <p:grpSpPr>
            <a:xfrm>
              <a:off x="4421212" y="3367909"/>
              <a:ext cx="688617" cy="567202"/>
              <a:chOff x="4646862" y="1815214"/>
              <a:chExt cx="226229" cy="186341"/>
            </a:xfrm>
          </p:grpSpPr>
          <p:sp>
            <p:nvSpPr>
              <p:cNvPr id="21" name="Google Shape;1510;p49">
                <a:extLst>
                  <a:ext uri="{FF2B5EF4-FFF2-40B4-BE49-F238E27FC236}">
                    <a16:creationId xmlns:a16="http://schemas.microsoft.com/office/drawing/2014/main" id="{6AC36C56-2E67-B650-F9A3-85A80217F6BF}"/>
                  </a:ext>
                </a:extLst>
              </p:cNvPr>
              <p:cNvSpPr/>
              <p:nvPr/>
            </p:nvSpPr>
            <p:spPr>
              <a:xfrm>
                <a:off x="4646862" y="1841622"/>
                <a:ext cx="199578" cy="159932"/>
              </a:xfrm>
              <a:custGeom>
                <a:avLst/>
                <a:gdLst/>
                <a:ahLst/>
                <a:cxnLst/>
                <a:rect l="l" t="t" r="r" b="b"/>
                <a:pathLst>
                  <a:path w="5774" h="4627" extrusionOk="0">
                    <a:moveTo>
                      <a:pt x="1" y="0"/>
                    </a:moveTo>
                    <a:lnTo>
                      <a:pt x="1" y="4627"/>
                    </a:lnTo>
                    <a:lnTo>
                      <a:pt x="5774" y="4627"/>
                    </a:lnTo>
                    <a:lnTo>
                      <a:pt x="577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1511;p49">
                <a:extLst>
                  <a:ext uri="{FF2B5EF4-FFF2-40B4-BE49-F238E27FC236}">
                    <a16:creationId xmlns:a16="http://schemas.microsoft.com/office/drawing/2014/main" id="{45105229-8496-0127-A5AC-0D67524FECBD}"/>
                  </a:ext>
                </a:extLst>
              </p:cNvPr>
              <p:cNvSpPr/>
              <p:nvPr/>
            </p:nvSpPr>
            <p:spPr>
              <a:xfrm>
                <a:off x="4673271" y="1815214"/>
                <a:ext cx="199820" cy="159932"/>
              </a:xfrm>
              <a:custGeom>
                <a:avLst/>
                <a:gdLst/>
                <a:ahLst/>
                <a:cxnLst/>
                <a:rect l="l" t="t" r="r" b="b"/>
                <a:pathLst>
                  <a:path w="5781" h="4627" extrusionOk="0">
                    <a:moveTo>
                      <a:pt x="1" y="0"/>
                    </a:moveTo>
                    <a:lnTo>
                      <a:pt x="1" y="4627"/>
                    </a:lnTo>
                    <a:lnTo>
                      <a:pt x="5781" y="4627"/>
                    </a:lnTo>
                    <a:lnTo>
                      <a:pt x="578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1512;p49">
                <a:extLst>
                  <a:ext uri="{FF2B5EF4-FFF2-40B4-BE49-F238E27FC236}">
                    <a16:creationId xmlns:a16="http://schemas.microsoft.com/office/drawing/2014/main" id="{BD162CB5-755E-0C5A-3DE2-2F12B183A5C2}"/>
                  </a:ext>
                </a:extLst>
              </p:cNvPr>
              <p:cNvSpPr/>
              <p:nvPr/>
            </p:nvSpPr>
            <p:spPr>
              <a:xfrm>
                <a:off x="4844441" y="1827415"/>
                <a:ext cx="16418" cy="3975"/>
              </a:xfrm>
              <a:custGeom>
                <a:avLst/>
                <a:gdLst/>
                <a:ahLst/>
                <a:cxnLst/>
                <a:rect l="l" t="t" r="r" b="b"/>
                <a:pathLst>
                  <a:path w="475" h="115" extrusionOk="0">
                    <a:moveTo>
                      <a:pt x="1" y="1"/>
                    </a:moveTo>
                    <a:lnTo>
                      <a:pt x="1" y="114"/>
                    </a:lnTo>
                    <a:lnTo>
                      <a:pt x="475" y="114"/>
                    </a:lnTo>
                    <a:lnTo>
                      <a:pt x="47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513;p49">
                <a:extLst>
                  <a:ext uri="{FF2B5EF4-FFF2-40B4-BE49-F238E27FC236}">
                    <a16:creationId xmlns:a16="http://schemas.microsoft.com/office/drawing/2014/main" id="{DF3EA695-D7AE-FA41-77F2-FEEC48C3558D}"/>
                  </a:ext>
                </a:extLst>
              </p:cNvPr>
              <p:cNvSpPr/>
              <p:nvPr/>
            </p:nvSpPr>
            <p:spPr>
              <a:xfrm>
                <a:off x="4735386" y="1827415"/>
                <a:ext cx="90768" cy="3975"/>
              </a:xfrm>
              <a:custGeom>
                <a:avLst/>
                <a:gdLst/>
                <a:ahLst/>
                <a:cxnLst/>
                <a:rect l="l" t="t" r="r" b="b"/>
                <a:pathLst>
                  <a:path w="2626" h="115" extrusionOk="0">
                    <a:moveTo>
                      <a:pt x="1" y="1"/>
                    </a:moveTo>
                    <a:lnTo>
                      <a:pt x="1" y="114"/>
                    </a:lnTo>
                    <a:lnTo>
                      <a:pt x="2625" y="114"/>
                    </a:lnTo>
                    <a:lnTo>
                      <a:pt x="2625"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1514;p49">
                <a:extLst>
                  <a:ext uri="{FF2B5EF4-FFF2-40B4-BE49-F238E27FC236}">
                    <a16:creationId xmlns:a16="http://schemas.microsoft.com/office/drawing/2014/main" id="{2A4AE819-4AB8-72C4-F984-DADA052A3337}"/>
                  </a:ext>
                </a:extLst>
              </p:cNvPr>
              <p:cNvSpPr/>
              <p:nvPr/>
            </p:nvSpPr>
            <p:spPr>
              <a:xfrm>
                <a:off x="4843473" y="1847740"/>
                <a:ext cx="3940" cy="26442"/>
              </a:xfrm>
              <a:custGeom>
                <a:avLst/>
                <a:gdLst/>
                <a:ahLst/>
                <a:cxnLst/>
                <a:rect l="l" t="t" r="r" b="b"/>
                <a:pathLst>
                  <a:path w="114" h="765" extrusionOk="0">
                    <a:moveTo>
                      <a:pt x="1" y="0"/>
                    </a:moveTo>
                    <a:lnTo>
                      <a:pt x="1" y="764"/>
                    </a:lnTo>
                    <a:lnTo>
                      <a:pt x="114" y="764"/>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1515;p49">
                <a:extLst>
                  <a:ext uri="{FF2B5EF4-FFF2-40B4-BE49-F238E27FC236}">
                    <a16:creationId xmlns:a16="http://schemas.microsoft.com/office/drawing/2014/main" id="{1F933D13-8CE4-22E9-DC98-7D5552778705}"/>
                  </a:ext>
                </a:extLst>
              </p:cNvPr>
              <p:cNvSpPr/>
              <p:nvPr/>
            </p:nvSpPr>
            <p:spPr>
              <a:xfrm>
                <a:off x="4843473" y="1886350"/>
                <a:ext cx="3940" cy="54094"/>
              </a:xfrm>
              <a:custGeom>
                <a:avLst/>
                <a:gdLst/>
                <a:ahLst/>
                <a:cxnLst/>
                <a:rect l="l" t="t" r="r" b="b"/>
                <a:pathLst>
                  <a:path w="114" h="1565" extrusionOk="0">
                    <a:moveTo>
                      <a:pt x="1" y="1"/>
                    </a:moveTo>
                    <a:lnTo>
                      <a:pt x="1" y="1564"/>
                    </a:lnTo>
                    <a:lnTo>
                      <a:pt x="114" y="1564"/>
                    </a:lnTo>
                    <a:lnTo>
                      <a:pt x="114" y="1"/>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1516;p49">
                <a:extLst>
                  <a:ext uri="{FF2B5EF4-FFF2-40B4-BE49-F238E27FC236}">
                    <a16:creationId xmlns:a16="http://schemas.microsoft.com/office/drawing/2014/main" id="{B4D7313E-CC53-4473-8554-24B8EE421578}"/>
                  </a:ext>
                </a:extLst>
              </p:cNvPr>
              <p:cNvSpPr/>
              <p:nvPr/>
            </p:nvSpPr>
            <p:spPr>
              <a:xfrm>
                <a:off x="4855710" y="1904705"/>
                <a:ext cx="3940" cy="18389"/>
              </a:xfrm>
              <a:custGeom>
                <a:avLst/>
                <a:gdLst/>
                <a:ahLst/>
                <a:cxnLst/>
                <a:rect l="l" t="t" r="r" b="b"/>
                <a:pathLst>
                  <a:path w="114" h="532" extrusionOk="0">
                    <a:moveTo>
                      <a:pt x="0" y="0"/>
                    </a:moveTo>
                    <a:lnTo>
                      <a:pt x="0" y="531"/>
                    </a:lnTo>
                    <a:lnTo>
                      <a:pt x="114" y="531"/>
                    </a:lnTo>
                    <a:lnTo>
                      <a:pt x="114" y="0"/>
                    </a:ln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 name="Google Shape;1517;p49">
              <a:extLst>
                <a:ext uri="{FF2B5EF4-FFF2-40B4-BE49-F238E27FC236}">
                  <a16:creationId xmlns:a16="http://schemas.microsoft.com/office/drawing/2014/main" id="{61B359E7-90CB-4D56-3F8E-6BE031F8D497}"/>
                </a:ext>
              </a:extLst>
            </p:cNvPr>
            <p:cNvGrpSpPr/>
            <p:nvPr/>
          </p:nvGrpSpPr>
          <p:grpSpPr>
            <a:xfrm>
              <a:off x="3793280" y="3419075"/>
              <a:ext cx="1789390" cy="787533"/>
              <a:chOff x="4802651" y="2120880"/>
              <a:chExt cx="587861" cy="258725"/>
            </a:xfrm>
          </p:grpSpPr>
          <p:sp>
            <p:nvSpPr>
              <p:cNvPr id="13" name="Google Shape;1518;p49">
                <a:extLst>
                  <a:ext uri="{FF2B5EF4-FFF2-40B4-BE49-F238E27FC236}">
                    <a16:creationId xmlns:a16="http://schemas.microsoft.com/office/drawing/2014/main" id="{7DF0D55C-FEAB-CA9D-AADA-D8D49285D706}"/>
                  </a:ext>
                </a:extLst>
              </p:cNvPr>
              <p:cNvSpPr/>
              <p:nvPr/>
            </p:nvSpPr>
            <p:spPr>
              <a:xfrm>
                <a:off x="4820971" y="2152404"/>
                <a:ext cx="538972" cy="223048"/>
              </a:xfrm>
              <a:custGeom>
                <a:avLst/>
                <a:gdLst/>
                <a:ahLst/>
                <a:cxnLst/>
                <a:rect l="l" t="t" r="r" b="b"/>
                <a:pathLst>
                  <a:path w="15593" h="6453" extrusionOk="0">
                    <a:moveTo>
                      <a:pt x="15388" y="1"/>
                    </a:moveTo>
                    <a:lnTo>
                      <a:pt x="11235" y="6042"/>
                    </a:lnTo>
                    <a:lnTo>
                      <a:pt x="8228" y="2180"/>
                    </a:lnTo>
                    <a:lnTo>
                      <a:pt x="5101" y="6071"/>
                    </a:lnTo>
                    <a:lnTo>
                      <a:pt x="2420" y="2774"/>
                    </a:lnTo>
                    <a:lnTo>
                      <a:pt x="1" y="5865"/>
                    </a:lnTo>
                    <a:lnTo>
                      <a:pt x="178" y="6014"/>
                    </a:lnTo>
                    <a:lnTo>
                      <a:pt x="2420" y="3156"/>
                    </a:lnTo>
                    <a:lnTo>
                      <a:pt x="5101" y="6424"/>
                    </a:lnTo>
                    <a:lnTo>
                      <a:pt x="8228" y="2562"/>
                    </a:lnTo>
                    <a:lnTo>
                      <a:pt x="11235" y="6453"/>
                    </a:lnTo>
                    <a:lnTo>
                      <a:pt x="15593" y="121"/>
                    </a:lnTo>
                    <a:lnTo>
                      <a:pt x="15388"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519;p49">
                <a:extLst>
                  <a:ext uri="{FF2B5EF4-FFF2-40B4-BE49-F238E27FC236}">
                    <a16:creationId xmlns:a16="http://schemas.microsoft.com/office/drawing/2014/main" id="{53D53814-7A73-81AA-1EFB-CAB9748FBBD0}"/>
                  </a:ext>
                </a:extLst>
              </p:cNvPr>
              <p:cNvSpPr/>
              <p:nvPr/>
            </p:nvSpPr>
            <p:spPr>
              <a:xfrm>
                <a:off x="4802651" y="2335811"/>
                <a:ext cx="42826" cy="43794"/>
              </a:xfrm>
              <a:custGeom>
                <a:avLst/>
                <a:gdLst/>
                <a:ahLst/>
                <a:cxnLst/>
                <a:rect l="l" t="t" r="r" b="b"/>
                <a:pathLst>
                  <a:path w="1239" h="1267" extrusionOk="0">
                    <a:moveTo>
                      <a:pt x="623" y="1"/>
                    </a:moveTo>
                    <a:cubicBezTo>
                      <a:pt x="269" y="1"/>
                      <a:pt x="0" y="262"/>
                      <a:pt x="0" y="616"/>
                    </a:cubicBezTo>
                    <a:cubicBezTo>
                      <a:pt x="0" y="970"/>
                      <a:pt x="269" y="1267"/>
                      <a:pt x="623" y="1267"/>
                    </a:cubicBezTo>
                    <a:cubicBezTo>
                      <a:pt x="977" y="1267"/>
                      <a:pt x="1238" y="970"/>
                      <a:pt x="1238" y="616"/>
                    </a:cubicBezTo>
                    <a:cubicBezTo>
                      <a:pt x="1238" y="262"/>
                      <a:pt x="977" y="1"/>
                      <a:pt x="62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20;p49">
                <a:extLst>
                  <a:ext uri="{FF2B5EF4-FFF2-40B4-BE49-F238E27FC236}">
                    <a16:creationId xmlns:a16="http://schemas.microsoft.com/office/drawing/2014/main" id="{814BE7E0-13A8-DB48-6052-715BD7BDC02F}"/>
                  </a:ext>
                </a:extLst>
              </p:cNvPr>
              <p:cNvSpPr/>
              <p:nvPr/>
            </p:nvSpPr>
            <p:spPr>
              <a:xfrm>
                <a:off x="4981875" y="2346077"/>
                <a:ext cx="33805" cy="33528"/>
              </a:xfrm>
              <a:custGeom>
                <a:avLst/>
                <a:gdLst/>
                <a:ahLst/>
                <a:cxnLst/>
                <a:rect l="l" t="t" r="r" b="b"/>
                <a:pathLst>
                  <a:path w="978" h="970" extrusionOk="0">
                    <a:moveTo>
                      <a:pt x="475" y="1"/>
                    </a:moveTo>
                    <a:cubicBezTo>
                      <a:pt x="213" y="1"/>
                      <a:pt x="1" y="206"/>
                      <a:pt x="1" y="468"/>
                    </a:cubicBezTo>
                    <a:cubicBezTo>
                      <a:pt x="1" y="736"/>
                      <a:pt x="213" y="970"/>
                      <a:pt x="475" y="970"/>
                    </a:cubicBezTo>
                    <a:cubicBezTo>
                      <a:pt x="744" y="970"/>
                      <a:pt x="977" y="736"/>
                      <a:pt x="977" y="468"/>
                    </a:cubicBezTo>
                    <a:cubicBezTo>
                      <a:pt x="977" y="206"/>
                      <a:pt x="744"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521;p49">
                <a:extLst>
                  <a:ext uri="{FF2B5EF4-FFF2-40B4-BE49-F238E27FC236}">
                    <a16:creationId xmlns:a16="http://schemas.microsoft.com/office/drawing/2014/main" id="{035184F8-C951-4D83-44DF-5709D8F9433F}"/>
                  </a:ext>
                </a:extLst>
              </p:cNvPr>
              <p:cNvSpPr/>
              <p:nvPr/>
            </p:nvSpPr>
            <p:spPr>
              <a:xfrm>
                <a:off x="5191932" y="2346077"/>
                <a:ext cx="33528" cy="33528"/>
              </a:xfrm>
              <a:custGeom>
                <a:avLst/>
                <a:gdLst/>
                <a:ahLst/>
                <a:cxnLst/>
                <a:rect l="l" t="t" r="r" b="b"/>
                <a:pathLst>
                  <a:path w="970" h="970" extrusionOk="0">
                    <a:moveTo>
                      <a:pt x="468" y="1"/>
                    </a:moveTo>
                    <a:cubicBezTo>
                      <a:pt x="206" y="1"/>
                      <a:pt x="1" y="206"/>
                      <a:pt x="1" y="468"/>
                    </a:cubicBezTo>
                    <a:cubicBezTo>
                      <a:pt x="1" y="736"/>
                      <a:pt x="206" y="970"/>
                      <a:pt x="468" y="970"/>
                    </a:cubicBezTo>
                    <a:cubicBezTo>
                      <a:pt x="736" y="970"/>
                      <a:pt x="970" y="736"/>
                      <a:pt x="970" y="468"/>
                    </a:cubicBezTo>
                    <a:cubicBezTo>
                      <a:pt x="970" y="206"/>
                      <a:pt x="736" y="1"/>
                      <a:pt x="46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522;p49">
                <a:extLst>
                  <a:ext uri="{FF2B5EF4-FFF2-40B4-BE49-F238E27FC236}">
                    <a16:creationId xmlns:a16="http://schemas.microsoft.com/office/drawing/2014/main" id="{2FAFB008-3755-EC27-8E58-C5DA2B4CDD03}"/>
                  </a:ext>
                </a:extLst>
              </p:cNvPr>
              <p:cNvSpPr/>
              <p:nvPr/>
            </p:nvSpPr>
            <p:spPr>
              <a:xfrm>
                <a:off x="5340600" y="2138232"/>
                <a:ext cx="33805" cy="33528"/>
              </a:xfrm>
              <a:custGeom>
                <a:avLst/>
                <a:gdLst/>
                <a:ahLst/>
                <a:cxnLst/>
                <a:rect l="l" t="t" r="r" b="b"/>
                <a:pathLst>
                  <a:path w="978" h="970" extrusionOk="0">
                    <a:moveTo>
                      <a:pt x="475" y="1"/>
                    </a:moveTo>
                    <a:cubicBezTo>
                      <a:pt x="206" y="1"/>
                      <a:pt x="1" y="206"/>
                      <a:pt x="1" y="467"/>
                    </a:cubicBezTo>
                    <a:cubicBezTo>
                      <a:pt x="1" y="736"/>
                      <a:pt x="206" y="970"/>
                      <a:pt x="475" y="970"/>
                    </a:cubicBezTo>
                    <a:cubicBezTo>
                      <a:pt x="737" y="970"/>
                      <a:pt x="977" y="736"/>
                      <a:pt x="977" y="467"/>
                    </a:cubicBezTo>
                    <a:cubicBezTo>
                      <a:pt x="977" y="206"/>
                      <a:pt x="737" y="1"/>
                      <a:pt x="4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523;p49">
                <a:extLst>
                  <a:ext uri="{FF2B5EF4-FFF2-40B4-BE49-F238E27FC236}">
                    <a16:creationId xmlns:a16="http://schemas.microsoft.com/office/drawing/2014/main" id="{67B92B69-9D57-B4AC-2829-81BEDE6DCABB}"/>
                  </a:ext>
                </a:extLst>
              </p:cNvPr>
              <p:cNvSpPr/>
              <p:nvPr/>
            </p:nvSpPr>
            <p:spPr>
              <a:xfrm>
                <a:off x="4882118" y="2231906"/>
                <a:ext cx="44796" cy="44762"/>
              </a:xfrm>
              <a:custGeom>
                <a:avLst/>
                <a:gdLst/>
                <a:ahLst/>
                <a:cxnLst/>
                <a:rect l="l" t="t" r="r" b="b"/>
                <a:pathLst>
                  <a:path w="1296" h="1295" extrusionOk="0">
                    <a:moveTo>
                      <a:pt x="651" y="0"/>
                    </a:moveTo>
                    <a:cubicBezTo>
                      <a:pt x="298" y="0"/>
                      <a:pt x="0" y="297"/>
                      <a:pt x="0" y="651"/>
                    </a:cubicBezTo>
                    <a:cubicBezTo>
                      <a:pt x="0" y="1005"/>
                      <a:pt x="298" y="1295"/>
                      <a:pt x="651" y="1295"/>
                    </a:cubicBezTo>
                    <a:cubicBezTo>
                      <a:pt x="1005" y="1295"/>
                      <a:pt x="1295" y="1005"/>
                      <a:pt x="1295" y="651"/>
                    </a:cubicBezTo>
                    <a:cubicBezTo>
                      <a:pt x="1295" y="297"/>
                      <a:pt x="1005" y="0"/>
                      <a:pt x="65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524;p49">
                <a:extLst>
                  <a:ext uri="{FF2B5EF4-FFF2-40B4-BE49-F238E27FC236}">
                    <a16:creationId xmlns:a16="http://schemas.microsoft.com/office/drawing/2014/main" id="{4568E636-58A1-D025-8DFA-8EC80D4EC925}"/>
                  </a:ext>
                </a:extLst>
              </p:cNvPr>
              <p:cNvSpPr/>
              <p:nvPr/>
            </p:nvSpPr>
            <p:spPr>
              <a:xfrm>
                <a:off x="5088995" y="2213551"/>
                <a:ext cx="38678" cy="38678"/>
              </a:xfrm>
              <a:custGeom>
                <a:avLst/>
                <a:gdLst/>
                <a:ahLst/>
                <a:cxnLst/>
                <a:rect l="l" t="t" r="r" b="b"/>
                <a:pathLst>
                  <a:path w="1119" h="1119" extrusionOk="0">
                    <a:moveTo>
                      <a:pt x="559" y="0"/>
                    </a:moveTo>
                    <a:cubicBezTo>
                      <a:pt x="234" y="0"/>
                      <a:pt x="0" y="262"/>
                      <a:pt x="0" y="559"/>
                    </a:cubicBezTo>
                    <a:cubicBezTo>
                      <a:pt x="0" y="885"/>
                      <a:pt x="234" y="1118"/>
                      <a:pt x="559" y="1118"/>
                    </a:cubicBezTo>
                    <a:cubicBezTo>
                      <a:pt x="856" y="1118"/>
                      <a:pt x="1118" y="885"/>
                      <a:pt x="1118" y="559"/>
                    </a:cubicBezTo>
                    <a:cubicBezTo>
                      <a:pt x="1118" y="262"/>
                      <a:pt x="856" y="0"/>
                      <a:pt x="5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525;p49">
                <a:extLst>
                  <a:ext uri="{FF2B5EF4-FFF2-40B4-BE49-F238E27FC236}">
                    <a16:creationId xmlns:a16="http://schemas.microsoft.com/office/drawing/2014/main" id="{B2EB5A47-8624-4B19-0A11-FB8DE8A0C6FB}"/>
                  </a:ext>
                </a:extLst>
              </p:cNvPr>
              <p:cNvSpPr/>
              <p:nvPr/>
            </p:nvSpPr>
            <p:spPr>
              <a:xfrm>
                <a:off x="5323248" y="2120880"/>
                <a:ext cx="67263" cy="67263"/>
              </a:xfrm>
              <a:custGeom>
                <a:avLst/>
                <a:gdLst/>
                <a:ahLst/>
                <a:cxnLst/>
                <a:rect l="l" t="t" r="r" b="b"/>
                <a:pathLst>
                  <a:path w="1946" h="1946" extrusionOk="0">
                    <a:moveTo>
                      <a:pt x="977" y="113"/>
                    </a:moveTo>
                    <a:cubicBezTo>
                      <a:pt x="1444" y="113"/>
                      <a:pt x="1833" y="503"/>
                      <a:pt x="1833" y="969"/>
                    </a:cubicBezTo>
                    <a:cubicBezTo>
                      <a:pt x="1833" y="1443"/>
                      <a:pt x="1444" y="1825"/>
                      <a:pt x="977" y="1825"/>
                    </a:cubicBezTo>
                    <a:cubicBezTo>
                      <a:pt x="503" y="1825"/>
                      <a:pt x="121" y="1443"/>
                      <a:pt x="121" y="969"/>
                    </a:cubicBezTo>
                    <a:cubicBezTo>
                      <a:pt x="121" y="503"/>
                      <a:pt x="503" y="113"/>
                      <a:pt x="977" y="113"/>
                    </a:cubicBezTo>
                    <a:close/>
                    <a:moveTo>
                      <a:pt x="977" y="0"/>
                    </a:moveTo>
                    <a:cubicBezTo>
                      <a:pt x="446" y="0"/>
                      <a:pt x="1" y="439"/>
                      <a:pt x="1" y="969"/>
                    </a:cubicBezTo>
                    <a:cubicBezTo>
                      <a:pt x="1" y="1500"/>
                      <a:pt x="446" y="1946"/>
                      <a:pt x="977" y="1946"/>
                    </a:cubicBezTo>
                    <a:cubicBezTo>
                      <a:pt x="1507" y="1946"/>
                      <a:pt x="1946" y="1500"/>
                      <a:pt x="1946" y="969"/>
                    </a:cubicBezTo>
                    <a:cubicBezTo>
                      <a:pt x="1946" y="439"/>
                      <a:pt x="1507" y="0"/>
                      <a:pt x="97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509124233"/>
      </p:ext>
    </p:extLst>
  </p:cSld>
  <p:clrMapOvr>
    <a:masterClrMapping/>
  </p:clrMapOvr>
</p:sld>
</file>

<file path=ppt/theme/theme1.xml><?xml version="1.0" encoding="utf-8"?>
<a:theme xmlns:a="http://schemas.openxmlformats.org/drawingml/2006/main" name="Brackets Lesson for Coding and Programming by Slidesgo">
  <a:themeElements>
    <a:clrScheme name="Simple Light">
      <a:dk1>
        <a:srgbClr val="383838"/>
      </a:dk1>
      <a:lt1>
        <a:srgbClr val="F9F9F9"/>
      </a:lt1>
      <a:dk2>
        <a:srgbClr val="FFE3E3"/>
      </a:dk2>
      <a:lt2>
        <a:srgbClr val="FF807D"/>
      </a:lt2>
      <a:accent1>
        <a:srgbClr val="FF6E6B"/>
      </a:accent1>
      <a:accent2>
        <a:srgbClr val="E95856"/>
      </a:accent2>
      <a:accent3>
        <a:srgbClr val="ABC8F4"/>
      </a:accent3>
      <a:accent4>
        <a:srgbClr val="2E7DF4"/>
      </a:accent4>
      <a:accent5>
        <a:srgbClr val="0E66EB"/>
      </a:accent5>
      <a:accent6>
        <a:srgbClr val="FFFFFF"/>
      </a:accent6>
      <a:hlink>
        <a:srgbClr val="38383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387</TotalTime>
  <Words>930</Words>
  <Application>Microsoft Office PowerPoint</Application>
  <PresentationFormat>On-screen Show (16:9)</PresentationFormat>
  <Paragraphs>155</Paragraphs>
  <Slides>28</Slides>
  <Notes>28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28</vt:i4>
      </vt:variant>
    </vt:vector>
  </HeadingPairs>
  <TitlesOfParts>
    <vt:vector size="35" baseType="lpstr">
      <vt:lpstr>Anaheim</vt:lpstr>
      <vt:lpstr>Bebas Neue</vt:lpstr>
      <vt:lpstr>Arial</vt:lpstr>
      <vt:lpstr>Lato</vt:lpstr>
      <vt:lpstr>Poppins</vt:lpstr>
      <vt:lpstr>PT Sans</vt:lpstr>
      <vt:lpstr>Brackets Lesson for Coding and Programming by Slidesgo</vt:lpstr>
      <vt:lpstr>Sentiment Analysis and Model comparison with mlpack c++</vt:lpstr>
      <vt:lpstr>Table of contents</vt:lpstr>
      <vt:lpstr>Table of contents</vt:lpstr>
      <vt:lpstr>Introduction</vt:lpstr>
      <vt:lpstr>Introduction: aim</vt:lpstr>
      <vt:lpstr>Goals</vt:lpstr>
      <vt:lpstr>Goals:</vt:lpstr>
      <vt:lpstr>Goals:</vt:lpstr>
      <vt:lpstr>Similar real world applications</vt:lpstr>
      <vt:lpstr>Lexalytics</vt:lpstr>
      <vt:lpstr>Qualtrics</vt:lpstr>
      <vt:lpstr>PowerPoint Presentation</vt:lpstr>
      <vt:lpstr>Software and tools used</vt:lpstr>
      <vt:lpstr>Softwares;</vt:lpstr>
      <vt:lpstr>Toolings;</vt:lpstr>
      <vt:lpstr>Methodology</vt:lpstr>
      <vt:lpstr>Methodology: model</vt:lpstr>
      <vt:lpstr>Methodology: webserver</vt:lpstr>
      <vt:lpstr>Courses Used</vt:lpstr>
      <vt:lpstr>Courses used;</vt:lpstr>
      <vt:lpstr>Web Server toolings percentage;</vt:lpstr>
      <vt:lpstr>Computer View</vt:lpstr>
      <vt:lpstr>Tablet view</vt:lpstr>
      <vt:lpstr>Mobile view</vt:lpstr>
      <vt:lpstr>Data Flow</vt:lpstr>
      <vt:lpstr>—senml()</vt:lpstr>
      <vt:lpstr>Results;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Sentiment Analysis and Model comparison with mlpack c++ Coding and Programming</dc:title>
  <dc:creator>john obi</dc:creator>
  <cp:lastModifiedBy>john obi</cp:lastModifiedBy>
  <cp:revision>7</cp:revision>
  <dcterms:modified xsi:type="dcterms:W3CDTF">2024-05-28T03:33:49Z</dcterms:modified>
</cp:coreProperties>
</file>